
<file path=[Content_Types].xml><?xml version="1.0" encoding="utf-8"?>
<Types xmlns="http://schemas.openxmlformats.org/package/2006/content-types">
  <Default Extension="xml" ContentType="application/xml"/>
  <Default Extension="wav" ContentType="audio/x-wav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1" r:id="rId1"/>
  </p:sldMasterIdLst>
  <p:sldIdLst>
    <p:sldId id="287" r:id="rId2"/>
    <p:sldId id="306" r:id="rId3"/>
    <p:sldId id="298" r:id="rId4"/>
    <p:sldId id="297" r:id="rId5"/>
    <p:sldId id="299" r:id="rId6"/>
    <p:sldId id="303" r:id="rId7"/>
    <p:sldId id="304" r:id="rId8"/>
    <p:sldId id="305" r:id="rId9"/>
    <p:sldId id="308" r:id="rId10"/>
    <p:sldId id="302" r:id="rId11"/>
    <p:sldId id="30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BCF922-9EF7-2740-A022-811DDDA5B7A8}" v="167" dt="2018-09-14T05:06:01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9"/>
    <p:restoredTop sz="94690"/>
  </p:normalViewPr>
  <p:slideViewPr>
    <p:cSldViewPr snapToGrid="0" snapToObjects="1">
      <p:cViewPr varScale="1">
        <p:scale>
          <a:sx n="111" d="100"/>
          <a:sy n="111" d="100"/>
        </p:scale>
        <p:origin x="21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7" Type="http://schemas.microsoft.com/office/2016/11/relationships/changesInfo" Target="changesInfos/changesInfo1.xml"/><Relationship Id="rId1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uerite hall" userId="aa78dfc0e9fd317f" providerId="LiveId" clId="{3ABCF922-9EF7-2740-A022-811DDDA5B7A8}"/>
    <pc:docChg chg="custSel addSld modSld sldOrd">
      <pc:chgData name="marguerite hall" userId="aa78dfc0e9fd317f" providerId="LiveId" clId="{3ABCF922-9EF7-2740-A022-811DDDA5B7A8}" dt="2018-09-14T05:06:46.703" v="191" actId="20577"/>
      <pc:docMkLst>
        <pc:docMk/>
      </pc:docMkLst>
      <pc:sldChg chg="modSp setBg">
        <pc:chgData name="marguerite hall" userId="aa78dfc0e9fd317f" providerId="LiveId" clId="{3ABCF922-9EF7-2740-A022-811DDDA5B7A8}" dt="2018-09-14T05:06:46.703" v="191" actId="20577"/>
        <pc:sldMkLst>
          <pc:docMk/>
          <pc:sldMk cId="224536539" sldId="287"/>
        </pc:sldMkLst>
        <pc:spChg chg="mod">
          <ac:chgData name="marguerite hall" userId="aa78dfc0e9fd317f" providerId="LiveId" clId="{3ABCF922-9EF7-2740-A022-811DDDA5B7A8}" dt="2018-09-14T05:06:46.703" v="191" actId="20577"/>
          <ac:spMkLst>
            <pc:docMk/>
            <pc:sldMk cId="224536539" sldId="287"/>
            <ac:spMk id="6" creationId="{8839CAC9-506D-3349-BB39-68C99DA00F9C}"/>
          </ac:spMkLst>
        </pc:spChg>
      </pc:sldChg>
      <pc:sldChg chg="modSp">
        <pc:chgData name="marguerite hall" userId="aa78dfc0e9fd317f" providerId="LiveId" clId="{3ABCF922-9EF7-2740-A022-811DDDA5B7A8}" dt="2018-09-14T04:59:59.629" v="95" actId="27636"/>
        <pc:sldMkLst>
          <pc:docMk/>
          <pc:sldMk cId="601569972" sldId="297"/>
        </pc:sldMkLst>
        <pc:spChg chg="mod">
          <ac:chgData name="marguerite hall" userId="aa78dfc0e9fd317f" providerId="LiveId" clId="{3ABCF922-9EF7-2740-A022-811DDDA5B7A8}" dt="2018-09-14T04:59:59.629" v="95" actId="27636"/>
          <ac:spMkLst>
            <pc:docMk/>
            <pc:sldMk cId="601569972" sldId="297"/>
            <ac:spMk id="36866" creationId="{00000000-0000-0000-0000-000000000000}"/>
          </ac:spMkLst>
        </pc:spChg>
      </pc:sldChg>
      <pc:sldChg chg="addSp delSp modSp mod setBg setClrOvrMap delDesignElem">
        <pc:chgData name="marguerite hall" userId="aa78dfc0e9fd317f" providerId="LiveId" clId="{3ABCF922-9EF7-2740-A022-811DDDA5B7A8}" dt="2018-09-14T05:06:01.479" v="188"/>
        <pc:sldMkLst>
          <pc:docMk/>
          <pc:sldMk cId="2535122008" sldId="298"/>
        </pc:sldMkLst>
        <pc:spChg chg="add del">
          <ac:chgData name="marguerite hall" userId="aa78dfc0e9fd317f" providerId="LiveId" clId="{3ABCF922-9EF7-2740-A022-811DDDA5B7A8}" dt="2018-09-14T04:59:54.187" v="88"/>
          <ac:spMkLst>
            <pc:docMk/>
            <pc:sldMk cId="2535122008" sldId="298"/>
            <ac:spMk id="73" creationId="{DBC44137-B240-488D-B88F-9D266FACAA4F}"/>
          </ac:spMkLst>
        </pc:spChg>
        <pc:spChg chg="add del">
          <ac:chgData name="marguerite hall" userId="aa78dfc0e9fd317f" providerId="LiveId" clId="{3ABCF922-9EF7-2740-A022-811DDDA5B7A8}" dt="2018-09-14T04:59:54.187" v="88"/>
          <ac:spMkLst>
            <pc:docMk/>
            <pc:sldMk cId="2535122008" sldId="298"/>
            <ac:spMk id="75" creationId="{70FFA344-365C-4944-848F-8B966C335657}"/>
          </ac:spMkLst>
        </pc:spChg>
        <pc:spChg chg="add del">
          <ac:chgData name="marguerite hall" userId="aa78dfc0e9fd317f" providerId="LiveId" clId="{3ABCF922-9EF7-2740-A022-811DDDA5B7A8}" dt="2018-09-14T04:59:54.187" v="88"/>
          <ac:spMkLst>
            <pc:docMk/>
            <pc:sldMk cId="2535122008" sldId="298"/>
            <ac:spMk id="77" creationId="{D73EBEE6-2E8A-47F3-ADCA-5C0A95C36366}"/>
          </ac:spMkLst>
        </pc:spChg>
        <pc:spChg chg="add del">
          <ac:chgData name="marguerite hall" userId="aa78dfc0e9fd317f" providerId="LiveId" clId="{3ABCF922-9EF7-2740-A022-811DDDA5B7A8}" dt="2018-09-14T04:59:54.187" v="88"/>
          <ac:spMkLst>
            <pc:docMk/>
            <pc:sldMk cId="2535122008" sldId="298"/>
            <ac:spMk id="79" creationId="{47525714-3E1C-46F0-A17D-D3BE3D221F0D}"/>
          </ac:spMkLst>
        </pc:spChg>
        <pc:spChg chg="add del">
          <ac:chgData name="marguerite hall" userId="aa78dfc0e9fd317f" providerId="LiveId" clId="{3ABCF922-9EF7-2740-A022-811DDDA5B7A8}" dt="2018-09-14T04:59:54.187" v="88"/>
          <ac:spMkLst>
            <pc:docMk/>
            <pc:sldMk cId="2535122008" sldId="298"/>
            <ac:spMk id="81" creationId="{B178D758-A5E1-416F-9966-F71730470AE4}"/>
          </ac:spMkLst>
        </pc:spChg>
        <pc:spChg chg="add del">
          <ac:chgData name="marguerite hall" userId="aa78dfc0e9fd317f" providerId="LiveId" clId="{3ABCF922-9EF7-2740-A022-811DDDA5B7A8}" dt="2018-09-14T04:59:54.187" v="88"/>
          <ac:spMkLst>
            <pc:docMk/>
            <pc:sldMk cId="2535122008" sldId="298"/>
            <ac:spMk id="83" creationId="{CD1BADFA-687C-4C23-9A51-BA0163E8EBC8}"/>
          </ac:spMkLst>
        </pc:spChg>
        <pc:spChg chg="add del">
          <ac:chgData name="marguerite hall" userId="aa78dfc0e9fd317f" providerId="LiveId" clId="{3ABCF922-9EF7-2740-A022-811DDDA5B7A8}" dt="2018-09-14T04:59:54.187" v="88"/>
          <ac:spMkLst>
            <pc:docMk/>
            <pc:sldMk cId="2535122008" sldId="298"/>
            <ac:spMk id="85" creationId="{AB0C801C-76F9-4E0A-A62B-99A95DBF3F85}"/>
          </ac:spMkLst>
        </pc:spChg>
        <pc:spChg chg="add del">
          <ac:chgData name="marguerite hall" userId="aa78dfc0e9fd317f" providerId="LiveId" clId="{3ABCF922-9EF7-2740-A022-811DDDA5B7A8}" dt="2018-09-14T04:59:54.187" v="88"/>
          <ac:spMkLst>
            <pc:docMk/>
            <pc:sldMk cId="2535122008" sldId="298"/>
            <ac:spMk id="87" creationId="{50D5B2F6-2819-4D6B-90BA-882063E9C54E}"/>
          </ac:spMkLst>
        </pc:spChg>
        <pc:spChg chg="mod">
          <ac:chgData name="marguerite hall" userId="aa78dfc0e9fd317f" providerId="LiveId" clId="{3ABCF922-9EF7-2740-A022-811DDDA5B7A8}" dt="2018-09-14T04:58:42.639" v="80" actId="26606"/>
          <ac:spMkLst>
            <pc:docMk/>
            <pc:sldMk cId="2535122008" sldId="298"/>
            <ac:spMk id="37890" creationId="{00000000-0000-0000-0000-000000000000}"/>
          </ac:spMkLst>
        </pc:spChg>
        <pc:picChg chg="add del">
          <ac:chgData name="marguerite hall" userId="aa78dfc0e9fd317f" providerId="LiveId" clId="{3ABCF922-9EF7-2740-A022-811DDDA5B7A8}" dt="2018-09-14T04:59:54.187" v="88"/>
          <ac:picMkLst>
            <pc:docMk/>
            <pc:sldMk cId="2535122008" sldId="298"/>
            <ac:picMk id="71" creationId="{01A8CDCA-EC58-40B4-9F17-A7B613A32F58}"/>
          </ac:picMkLst>
        </pc:picChg>
      </pc:sldChg>
      <pc:sldChg chg="setBg">
        <pc:chgData name="marguerite hall" userId="aa78dfc0e9fd317f" providerId="LiveId" clId="{3ABCF922-9EF7-2740-A022-811DDDA5B7A8}" dt="2018-09-14T05:06:01.479" v="188"/>
        <pc:sldMkLst>
          <pc:docMk/>
          <pc:sldMk cId="43679390" sldId="299"/>
        </pc:sldMkLst>
      </pc:sldChg>
      <pc:sldChg chg="modSp ord">
        <pc:chgData name="marguerite hall" userId="aa78dfc0e9fd317f" providerId="LiveId" clId="{3ABCF922-9EF7-2740-A022-811DDDA5B7A8}" dt="2018-09-14T04:59:59.600" v="94" actId="27636"/>
        <pc:sldMkLst>
          <pc:docMk/>
          <pc:sldMk cId="4136508241" sldId="302"/>
        </pc:sldMkLst>
        <pc:spChg chg="mod">
          <ac:chgData name="marguerite hall" userId="aa78dfc0e9fd317f" providerId="LiveId" clId="{3ABCF922-9EF7-2740-A022-811DDDA5B7A8}" dt="2018-09-14T04:59:59.600" v="94" actId="27636"/>
          <ac:spMkLst>
            <pc:docMk/>
            <pc:sldMk cId="4136508241" sldId="302"/>
            <ac:spMk id="41986" creationId="{00000000-0000-0000-0000-000000000000}"/>
          </ac:spMkLst>
        </pc:spChg>
      </pc:sldChg>
      <pc:sldChg chg="modSp setBg">
        <pc:chgData name="marguerite hall" userId="aa78dfc0e9fd317f" providerId="LiveId" clId="{3ABCF922-9EF7-2740-A022-811DDDA5B7A8}" dt="2018-09-14T05:06:01.479" v="188"/>
        <pc:sldMkLst>
          <pc:docMk/>
          <pc:sldMk cId="821120510" sldId="303"/>
        </pc:sldMkLst>
        <pc:spChg chg="mod">
          <ac:chgData name="marguerite hall" userId="aa78dfc0e9fd317f" providerId="LiveId" clId="{3ABCF922-9EF7-2740-A022-811DDDA5B7A8}" dt="2018-09-14T05:03:05.467" v="180" actId="14100"/>
          <ac:spMkLst>
            <pc:docMk/>
            <pc:sldMk cId="821120510" sldId="303"/>
            <ac:spMk id="3" creationId="{EA2AD81E-4208-1441-890B-BBDDA4AB95C9}"/>
          </ac:spMkLst>
        </pc:spChg>
        <pc:spChg chg="mod">
          <ac:chgData name="marguerite hall" userId="aa78dfc0e9fd317f" providerId="LiveId" clId="{3ABCF922-9EF7-2740-A022-811DDDA5B7A8}" dt="2018-09-14T05:02:48.877" v="178" actId="207"/>
          <ac:spMkLst>
            <pc:docMk/>
            <pc:sldMk cId="821120510" sldId="303"/>
            <ac:spMk id="4" creationId="{6EF7B0DF-B3ED-094A-8985-A8DF3D98B49A}"/>
          </ac:spMkLst>
        </pc:spChg>
      </pc:sldChg>
      <pc:sldChg chg="modSp setBg">
        <pc:chgData name="marguerite hall" userId="aa78dfc0e9fd317f" providerId="LiveId" clId="{3ABCF922-9EF7-2740-A022-811DDDA5B7A8}" dt="2018-09-14T05:06:01.479" v="188"/>
        <pc:sldMkLst>
          <pc:docMk/>
          <pc:sldMk cId="3292990696" sldId="304"/>
        </pc:sldMkLst>
        <pc:spChg chg="mod">
          <ac:chgData name="marguerite hall" userId="aa78dfc0e9fd317f" providerId="LiveId" clId="{3ABCF922-9EF7-2740-A022-811DDDA5B7A8}" dt="2018-09-14T04:59:59.532" v="89" actId="27636"/>
          <ac:spMkLst>
            <pc:docMk/>
            <pc:sldMk cId="3292990696" sldId="304"/>
            <ac:spMk id="3" creationId="{16D90A6B-FFA8-E741-B90E-DFCCAC96E4D2}"/>
          </ac:spMkLst>
        </pc:spChg>
        <pc:spChg chg="mod">
          <ac:chgData name="marguerite hall" userId="aa78dfc0e9fd317f" providerId="LiveId" clId="{3ABCF922-9EF7-2740-A022-811DDDA5B7A8}" dt="2018-09-14T04:59:59.535" v="90" actId="27636"/>
          <ac:spMkLst>
            <pc:docMk/>
            <pc:sldMk cId="3292990696" sldId="304"/>
            <ac:spMk id="4" creationId="{25298D3D-0D6E-FF48-A5EC-59E95B1F569F}"/>
          </ac:spMkLst>
        </pc:spChg>
      </pc:sldChg>
      <pc:sldChg chg="modSp setBg">
        <pc:chgData name="marguerite hall" userId="aa78dfc0e9fd317f" providerId="LiveId" clId="{3ABCF922-9EF7-2740-A022-811DDDA5B7A8}" dt="2018-09-14T05:06:01.479" v="188"/>
        <pc:sldMkLst>
          <pc:docMk/>
          <pc:sldMk cId="2807817703" sldId="305"/>
        </pc:sldMkLst>
        <pc:spChg chg="mod">
          <ac:chgData name="marguerite hall" userId="aa78dfc0e9fd317f" providerId="LiveId" clId="{3ABCF922-9EF7-2740-A022-811DDDA5B7A8}" dt="2018-09-14T05:02:03.234" v="175" actId="1076"/>
          <ac:spMkLst>
            <pc:docMk/>
            <pc:sldMk cId="2807817703" sldId="305"/>
            <ac:spMk id="3" creationId="{F408D46C-B0C5-AA40-BBED-D75489A9156D}"/>
          </ac:spMkLst>
        </pc:spChg>
        <pc:spChg chg="mod">
          <ac:chgData name="marguerite hall" userId="aa78dfc0e9fd317f" providerId="LiveId" clId="{3ABCF922-9EF7-2740-A022-811DDDA5B7A8}" dt="2018-09-14T05:01:58.575" v="174" actId="207"/>
          <ac:spMkLst>
            <pc:docMk/>
            <pc:sldMk cId="2807817703" sldId="305"/>
            <ac:spMk id="4" creationId="{A0E35340-45AA-FD4A-BEFB-AACBCE9D9030}"/>
          </ac:spMkLst>
        </pc:spChg>
      </pc:sldChg>
      <pc:sldChg chg="addSp delSp modSp mod setBg delDesignElem">
        <pc:chgData name="marguerite hall" userId="aa78dfc0e9fd317f" providerId="LiveId" clId="{3ABCF922-9EF7-2740-A022-811DDDA5B7A8}" dt="2018-09-14T05:06:01.479" v="188"/>
        <pc:sldMkLst>
          <pc:docMk/>
          <pc:sldMk cId="1029697495" sldId="306"/>
        </pc:sldMkLst>
        <pc:spChg chg="mod">
          <ac:chgData name="marguerite hall" userId="aa78dfc0e9fd317f" providerId="LiveId" clId="{3ABCF922-9EF7-2740-A022-811DDDA5B7A8}" dt="2018-09-14T05:03:50.562" v="183" actId="14100"/>
          <ac:spMkLst>
            <pc:docMk/>
            <pc:sldMk cId="1029697495" sldId="306"/>
            <ac:spMk id="2" creationId="{97C62386-9CAB-8F44-98FF-C8388D6506EB}"/>
          </ac:spMkLst>
        </pc:spChg>
        <pc:spChg chg="add del">
          <ac:chgData name="marguerite hall" userId="aa78dfc0e9fd317f" providerId="LiveId" clId="{3ABCF922-9EF7-2740-A022-811DDDA5B7A8}" dt="2018-09-14T04:59:54.187" v="88"/>
          <ac:spMkLst>
            <pc:docMk/>
            <pc:sldMk cId="1029697495" sldId="306"/>
            <ac:spMk id="10" creationId="{C38E665F-010A-4CF3-9B64-5888D0D74550}"/>
          </ac:spMkLst>
        </pc:spChg>
        <pc:graphicFrameChg chg="mod modGraphic">
          <ac:chgData name="marguerite hall" userId="aa78dfc0e9fd317f" providerId="LiveId" clId="{3ABCF922-9EF7-2740-A022-811DDDA5B7A8}" dt="2018-09-14T04:58:51.123" v="81" actId="26606"/>
          <ac:graphicFrameMkLst>
            <pc:docMk/>
            <pc:sldMk cId="1029697495" sldId="306"/>
            <ac:graphicFrameMk id="5" creationId="{03F4DE1E-2352-470B-82AB-44E63ED39E18}"/>
          </ac:graphicFrameMkLst>
        </pc:graphicFrameChg>
      </pc:sldChg>
      <pc:sldChg chg="modSp">
        <pc:chgData name="marguerite hall" userId="aa78dfc0e9fd317f" providerId="LiveId" clId="{3ABCF922-9EF7-2740-A022-811DDDA5B7A8}" dt="2018-09-14T05:02:18.258" v="176" actId="207"/>
        <pc:sldMkLst>
          <pc:docMk/>
          <pc:sldMk cId="501030243" sldId="307"/>
        </pc:sldMkLst>
        <pc:spChg chg="mod">
          <ac:chgData name="marguerite hall" userId="aa78dfc0e9fd317f" providerId="LiveId" clId="{3ABCF922-9EF7-2740-A022-811DDDA5B7A8}" dt="2018-09-14T05:02:18.258" v="176" actId="207"/>
          <ac:spMkLst>
            <pc:docMk/>
            <pc:sldMk cId="501030243" sldId="307"/>
            <ac:spMk id="2" creationId="{442D1F47-993A-2545-AE59-8ACE2BDF83DC}"/>
          </ac:spMkLst>
        </pc:spChg>
      </pc:sldChg>
      <pc:sldChg chg="modSp add">
        <pc:chgData name="marguerite hall" userId="aa78dfc0e9fd317f" providerId="LiveId" clId="{3ABCF922-9EF7-2740-A022-811DDDA5B7A8}" dt="2018-09-14T04:57:29.576" v="59" actId="20577"/>
        <pc:sldMkLst>
          <pc:docMk/>
          <pc:sldMk cId="1619931906" sldId="308"/>
        </pc:sldMkLst>
        <pc:spChg chg="mod">
          <ac:chgData name="marguerite hall" userId="aa78dfc0e9fd317f" providerId="LiveId" clId="{3ABCF922-9EF7-2740-A022-811DDDA5B7A8}" dt="2018-09-14T04:49:46.911" v="37" actId="20577"/>
          <ac:spMkLst>
            <pc:docMk/>
            <pc:sldMk cId="1619931906" sldId="308"/>
            <ac:spMk id="2" creationId="{49BF0302-C76C-3B4A-9ABA-D78F6CF301BA}"/>
          </ac:spMkLst>
        </pc:spChg>
        <pc:spChg chg="mod">
          <ac:chgData name="marguerite hall" userId="aa78dfc0e9fd317f" providerId="LiveId" clId="{3ABCF922-9EF7-2740-A022-811DDDA5B7A8}" dt="2018-09-14T04:57:29.576" v="59" actId="20577"/>
          <ac:spMkLst>
            <pc:docMk/>
            <pc:sldMk cId="1619931906" sldId="308"/>
            <ac:spMk id="3" creationId="{D8CEB29A-9457-204F-9100-136C0918376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EAA31F-807B-46FF-ACCA-31F078192D30}" type="doc">
      <dgm:prSet loTypeId="urn:microsoft.com/office/officeart/2016/7/layout/HorizontalAction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3DC9906-D05D-4D8F-8475-1934A4C4E777}">
      <dgm:prSet/>
      <dgm:spPr/>
      <dgm:t>
        <a:bodyPr/>
        <a:lstStyle/>
        <a:p>
          <a:r>
            <a:rPr lang="en-US"/>
            <a:t>Discuss</a:t>
          </a:r>
        </a:p>
      </dgm:t>
    </dgm:pt>
    <dgm:pt modelId="{018D979D-C7BB-4A14-831F-6DA030C8B541}" type="parTrans" cxnId="{653A9090-5ADF-409B-8E18-18DAF24DBBAC}">
      <dgm:prSet/>
      <dgm:spPr/>
      <dgm:t>
        <a:bodyPr/>
        <a:lstStyle/>
        <a:p>
          <a:endParaRPr lang="en-US"/>
        </a:p>
      </dgm:t>
    </dgm:pt>
    <dgm:pt modelId="{C0B8E4CE-2ED0-4D7F-BB1A-E64358E31B6A}" type="sibTrans" cxnId="{653A9090-5ADF-409B-8E18-18DAF24DBBAC}">
      <dgm:prSet/>
      <dgm:spPr/>
      <dgm:t>
        <a:bodyPr/>
        <a:lstStyle/>
        <a:p>
          <a:endParaRPr lang="en-US"/>
        </a:p>
      </dgm:t>
    </dgm:pt>
    <dgm:pt modelId="{F1FA05AE-B26F-485A-9343-1844BE3E1A01}">
      <dgm:prSet/>
      <dgm:spPr/>
      <dgm:t>
        <a:bodyPr/>
        <a:lstStyle/>
        <a:p>
          <a:r>
            <a:rPr lang="en-US"/>
            <a:t>Discuss what a learning style is</a:t>
          </a:r>
        </a:p>
      </dgm:t>
    </dgm:pt>
    <dgm:pt modelId="{152D985C-4019-4D29-B113-D9CEB99336AF}" type="parTrans" cxnId="{9C870F2F-B732-4621-B6F9-DD5BFC066B81}">
      <dgm:prSet/>
      <dgm:spPr/>
      <dgm:t>
        <a:bodyPr/>
        <a:lstStyle/>
        <a:p>
          <a:endParaRPr lang="en-US"/>
        </a:p>
      </dgm:t>
    </dgm:pt>
    <dgm:pt modelId="{D5C857B2-350C-4A12-B876-16EB494A961D}" type="sibTrans" cxnId="{9C870F2F-B732-4621-B6F9-DD5BFC066B81}">
      <dgm:prSet/>
      <dgm:spPr/>
      <dgm:t>
        <a:bodyPr/>
        <a:lstStyle/>
        <a:p>
          <a:endParaRPr lang="en-US"/>
        </a:p>
      </dgm:t>
    </dgm:pt>
    <dgm:pt modelId="{E6FA9583-0C85-40C6-8612-BF6FADE67F41}">
      <dgm:prSet/>
      <dgm:spPr/>
      <dgm:t>
        <a:bodyPr/>
        <a:lstStyle/>
        <a:p>
          <a:r>
            <a:rPr lang="en-US"/>
            <a:t>Complete</a:t>
          </a:r>
        </a:p>
      </dgm:t>
    </dgm:pt>
    <dgm:pt modelId="{6A610880-9631-4D73-93D2-6A62E920972F}" type="parTrans" cxnId="{CA275C64-C39F-4920-8C5C-A026D9F7807A}">
      <dgm:prSet/>
      <dgm:spPr/>
      <dgm:t>
        <a:bodyPr/>
        <a:lstStyle/>
        <a:p>
          <a:endParaRPr lang="en-US"/>
        </a:p>
      </dgm:t>
    </dgm:pt>
    <dgm:pt modelId="{4EB82483-6F55-47AF-BC0D-63FE5F08C023}" type="sibTrans" cxnId="{CA275C64-C39F-4920-8C5C-A026D9F7807A}">
      <dgm:prSet/>
      <dgm:spPr/>
      <dgm:t>
        <a:bodyPr/>
        <a:lstStyle/>
        <a:p>
          <a:endParaRPr lang="en-US"/>
        </a:p>
      </dgm:t>
    </dgm:pt>
    <dgm:pt modelId="{F5B2822C-48D5-447B-9BEF-721E607B16FD}">
      <dgm:prSet/>
      <dgm:spPr/>
      <dgm:t>
        <a:bodyPr/>
        <a:lstStyle/>
        <a:p>
          <a:r>
            <a:rPr lang="en-US"/>
            <a:t>Complete a learning styles inventory</a:t>
          </a:r>
        </a:p>
      </dgm:t>
    </dgm:pt>
    <dgm:pt modelId="{FAADBE69-DE31-4F43-96F5-F618EA805C98}" type="parTrans" cxnId="{EA6B66B7-D093-4436-9CFA-1304C4E05849}">
      <dgm:prSet/>
      <dgm:spPr/>
      <dgm:t>
        <a:bodyPr/>
        <a:lstStyle/>
        <a:p>
          <a:endParaRPr lang="en-US"/>
        </a:p>
      </dgm:t>
    </dgm:pt>
    <dgm:pt modelId="{812C53AC-F508-4B41-B420-825D4FFF2E90}" type="sibTrans" cxnId="{EA6B66B7-D093-4436-9CFA-1304C4E05849}">
      <dgm:prSet/>
      <dgm:spPr/>
      <dgm:t>
        <a:bodyPr/>
        <a:lstStyle/>
        <a:p>
          <a:endParaRPr lang="en-US"/>
        </a:p>
      </dgm:t>
    </dgm:pt>
    <dgm:pt modelId="{582EC637-6658-4A8A-877D-87881F35A511}">
      <dgm:prSet/>
      <dgm:spPr/>
      <dgm:t>
        <a:bodyPr/>
        <a:lstStyle/>
        <a:p>
          <a:r>
            <a:rPr lang="en-US"/>
            <a:t>Identify</a:t>
          </a:r>
        </a:p>
      </dgm:t>
    </dgm:pt>
    <dgm:pt modelId="{AAED965C-D36E-4F84-8C9C-DF4FE059B5E8}" type="parTrans" cxnId="{8641541A-B87C-4A14-9A42-DD1531ACA5F3}">
      <dgm:prSet/>
      <dgm:spPr/>
      <dgm:t>
        <a:bodyPr/>
        <a:lstStyle/>
        <a:p>
          <a:endParaRPr lang="en-US"/>
        </a:p>
      </dgm:t>
    </dgm:pt>
    <dgm:pt modelId="{FDEFCD66-F6B8-4D83-AA3C-C3804D0DB4EC}" type="sibTrans" cxnId="{8641541A-B87C-4A14-9A42-DD1531ACA5F3}">
      <dgm:prSet/>
      <dgm:spPr/>
      <dgm:t>
        <a:bodyPr/>
        <a:lstStyle/>
        <a:p>
          <a:endParaRPr lang="en-US"/>
        </a:p>
      </dgm:t>
    </dgm:pt>
    <dgm:pt modelId="{4B367EEC-8648-4DBA-A6E6-E7D10C658B1C}">
      <dgm:prSet/>
      <dgm:spPr/>
      <dgm:t>
        <a:bodyPr/>
        <a:lstStyle/>
        <a:p>
          <a:r>
            <a:rPr lang="en-US"/>
            <a:t>Identify their primary learning styles</a:t>
          </a:r>
        </a:p>
      </dgm:t>
    </dgm:pt>
    <dgm:pt modelId="{55BABBB2-DCA4-4D85-B850-4EE2103695A5}" type="parTrans" cxnId="{F54DC596-9D09-44ED-960E-24CA5193551F}">
      <dgm:prSet/>
      <dgm:spPr/>
      <dgm:t>
        <a:bodyPr/>
        <a:lstStyle/>
        <a:p>
          <a:endParaRPr lang="en-US"/>
        </a:p>
      </dgm:t>
    </dgm:pt>
    <dgm:pt modelId="{0D507212-E051-4332-99E4-04464420D0FE}" type="sibTrans" cxnId="{F54DC596-9D09-44ED-960E-24CA5193551F}">
      <dgm:prSet/>
      <dgm:spPr/>
      <dgm:t>
        <a:bodyPr/>
        <a:lstStyle/>
        <a:p>
          <a:endParaRPr lang="en-US"/>
        </a:p>
      </dgm:t>
    </dgm:pt>
    <dgm:pt modelId="{46010A64-71B4-4CD2-A618-4657FFCF9AF9}">
      <dgm:prSet/>
      <dgm:spPr/>
      <dgm:t>
        <a:bodyPr/>
        <a:lstStyle/>
        <a:p>
          <a:r>
            <a:rPr lang="en-US"/>
            <a:t>Discuss</a:t>
          </a:r>
        </a:p>
      </dgm:t>
    </dgm:pt>
    <dgm:pt modelId="{602D0A46-ECE7-44B8-B1EB-2AC17C851E02}" type="parTrans" cxnId="{4850EEF2-C18E-4003-938C-1AF228A15145}">
      <dgm:prSet/>
      <dgm:spPr/>
      <dgm:t>
        <a:bodyPr/>
        <a:lstStyle/>
        <a:p>
          <a:endParaRPr lang="en-US"/>
        </a:p>
      </dgm:t>
    </dgm:pt>
    <dgm:pt modelId="{63BD472F-D368-4386-8CB4-CCC4B3A4C5DF}" type="sibTrans" cxnId="{4850EEF2-C18E-4003-938C-1AF228A15145}">
      <dgm:prSet/>
      <dgm:spPr/>
      <dgm:t>
        <a:bodyPr/>
        <a:lstStyle/>
        <a:p>
          <a:endParaRPr lang="en-US"/>
        </a:p>
      </dgm:t>
    </dgm:pt>
    <dgm:pt modelId="{98A82BB9-9938-46B6-B5DD-21466C7997D9}">
      <dgm:prSet/>
      <dgm:spPr/>
      <dgm:t>
        <a:bodyPr/>
        <a:lstStyle/>
        <a:p>
          <a:r>
            <a:rPr lang="en-US"/>
            <a:t>Discuss how to include all learning styles into a lesson.</a:t>
          </a:r>
        </a:p>
      </dgm:t>
    </dgm:pt>
    <dgm:pt modelId="{BEFC55A0-18ED-47DE-BBA0-EB464606A409}" type="parTrans" cxnId="{A5CEA643-4468-4BDA-BCD4-6B7AB116D6B2}">
      <dgm:prSet/>
      <dgm:spPr/>
      <dgm:t>
        <a:bodyPr/>
        <a:lstStyle/>
        <a:p>
          <a:endParaRPr lang="en-US"/>
        </a:p>
      </dgm:t>
    </dgm:pt>
    <dgm:pt modelId="{262DF814-755E-47DE-B4A3-6E8BDAF18D0D}" type="sibTrans" cxnId="{A5CEA643-4468-4BDA-BCD4-6B7AB116D6B2}">
      <dgm:prSet/>
      <dgm:spPr/>
      <dgm:t>
        <a:bodyPr/>
        <a:lstStyle/>
        <a:p>
          <a:endParaRPr lang="en-US"/>
        </a:p>
      </dgm:t>
    </dgm:pt>
    <dgm:pt modelId="{4B96E835-4841-5B4D-B768-075C5441CD7A}" type="pres">
      <dgm:prSet presAssocID="{6CEAA31F-807B-46FF-ACCA-31F078192D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98548F-8281-9847-8318-B103229D6141}" type="pres">
      <dgm:prSet presAssocID="{A3DC9906-D05D-4D8F-8475-1934A4C4E777}" presName="composite" presStyleCnt="0"/>
      <dgm:spPr/>
    </dgm:pt>
    <dgm:pt modelId="{07403E4C-F375-DD4A-B4C5-7C8895C419DB}" type="pres">
      <dgm:prSet presAssocID="{A3DC9906-D05D-4D8F-8475-1934A4C4E777}" presName="parTx" presStyleLbl="alignNode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FB0D283-8705-D449-96DB-3F046217B167}" type="pres">
      <dgm:prSet presAssocID="{A3DC9906-D05D-4D8F-8475-1934A4C4E777}" presName="desTx" presStyleLbl="alignAccFollowNode1" presStyleIdx="0" presStyleCnt="4">
        <dgm:presLayoutVars/>
      </dgm:prSet>
      <dgm:spPr/>
      <dgm:t>
        <a:bodyPr/>
        <a:lstStyle/>
        <a:p>
          <a:endParaRPr lang="en-US"/>
        </a:p>
      </dgm:t>
    </dgm:pt>
    <dgm:pt modelId="{1573E13F-18B3-4A40-A5BE-D2CCFE51F985}" type="pres">
      <dgm:prSet presAssocID="{C0B8E4CE-2ED0-4D7F-BB1A-E64358E31B6A}" presName="space" presStyleCnt="0"/>
      <dgm:spPr/>
    </dgm:pt>
    <dgm:pt modelId="{8DE292FC-0916-7D40-B06B-A5FBE4ABBEBC}" type="pres">
      <dgm:prSet presAssocID="{E6FA9583-0C85-40C6-8612-BF6FADE67F41}" presName="composite" presStyleCnt="0"/>
      <dgm:spPr/>
    </dgm:pt>
    <dgm:pt modelId="{ADF191F0-5F3C-1A40-9D0F-BDF3A50E95F8}" type="pres">
      <dgm:prSet presAssocID="{E6FA9583-0C85-40C6-8612-BF6FADE67F41}" presName="parTx" presStyleLbl="alignNode1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30D7BFB-A95D-A642-B9F9-B2202056C9B0}" type="pres">
      <dgm:prSet presAssocID="{E6FA9583-0C85-40C6-8612-BF6FADE67F41}" presName="desTx" presStyleLbl="alignAccFollowNode1" presStyleIdx="1" presStyleCnt="4">
        <dgm:presLayoutVars/>
      </dgm:prSet>
      <dgm:spPr/>
      <dgm:t>
        <a:bodyPr/>
        <a:lstStyle/>
        <a:p>
          <a:endParaRPr lang="en-US"/>
        </a:p>
      </dgm:t>
    </dgm:pt>
    <dgm:pt modelId="{5B3DF4AA-3C4C-D544-9C7E-558F784CE06C}" type="pres">
      <dgm:prSet presAssocID="{4EB82483-6F55-47AF-BC0D-63FE5F08C023}" presName="space" presStyleCnt="0"/>
      <dgm:spPr/>
    </dgm:pt>
    <dgm:pt modelId="{B3B4DDE4-F3A6-3344-AB4C-1EA10F4559BE}" type="pres">
      <dgm:prSet presAssocID="{582EC637-6658-4A8A-877D-87881F35A511}" presName="composite" presStyleCnt="0"/>
      <dgm:spPr/>
    </dgm:pt>
    <dgm:pt modelId="{9BD894FD-AD1A-2646-80C0-92CD0DE43D48}" type="pres">
      <dgm:prSet presAssocID="{582EC637-6658-4A8A-877D-87881F35A511}" presName="parTx" presStyleLbl="alignNode1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427A928-88FF-1C4D-BB51-6CED77910AFA}" type="pres">
      <dgm:prSet presAssocID="{582EC637-6658-4A8A-877D-87881F35A511}" presName="desTx" presStyleLbl="alignAccFollowNode1" presStyleIdx="2" presStyleCnt="4">
        <dgm:presLayoutVars/>
      </dgm:prSet>
      <dgm:spPr/>
      <dgm:t>
        <a:bodyPr/>
        <a:lstStyle/>
        <a:p>
          <a:endParaRPr lang="en-US"/>
        </a:p>
      </dgm:t>
    </dgm:pt>
    <dgm:pt modelId="{8AAC5502-A8DA-E745-A37B-09A850740F48}" type="pres">
      <dgm:prSet presAssocID="{FDEFCD66-F6B8-4D83-AA3C-C3804D0DB4EC}" presName="space" presStyleCnt="0"/>
      <dgm:spPr/>
    </dgm:pt>
    <dgm:pt modelId="{5DFC80E9-CE34-C34B-929F-56B0E9EAC064}" type="pres">
      <dgm:prSet presAssocID="{46010A64-71B4-4CD2-A618-4657FFCF9AF9}" presName="composite" presStyleCnt="0"/>
      <dgm:spPr/>
    </dgm:pt>
    <dgm:pt modelId="{AFC9FCE0-FC0C-BE4B-A21E-91FB6778E760}" type="pres">
      <dgm:prSet presAssocID="{46010A64-71B4-4CD2-A618-4657FFCF9AF9}" presName="parTx" presStyleLbl="alignNode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942E081-27F2-3E4E-929F-7626FB5627E0}" type="pres">
      <dgm:prSet presAssocID="{46010A64-71B4-4CD2-A618-4657FFCF9AF9}" presName="desTx" presStyleLbl="alignAccFollowNode1" presStyleIdx="3" presStyleCnt="4">
        <dgm:presLayoutVars/>
      </dgm:prSet>
      <dgm:spPr/>
      <dgm:t>
        <a:bodyPr/>
        <a:lstStyle/>
        <a:p>
          <a:endParaRPr lang="en-US"/>
        </a:p>
      </dgm:t>
    </dgm:pt>
  </dgm:ptLst>
  <dgm:cxnLst>
    <dgm:cxn modelId="{075F1061-5CD3-0E4B-98C1-A566CB1DF593}" type="presOf" srcId="{E6FA9583-0C85-40C6-8612-BF6FADE67F41}" destId="{ADF191F0-5F3C-1A40-9D0F-BDF3A50E95F8}" srcOrd="0" destOrd="0" presId="urn:microsoft.com/office/officeart/2016/7/layout/HorizontalActionList"/>
    <dgm:cxn modelId="{CA275C64-C39F-4920-8C5C-A026D9F7807A}" srcId="{6CEAA31F-807B-46FF-ACCA-31F078192D30}" destId="{E6FA9583-0C85-40C6-8612-BF6FADE67F41}" srcOrd="1" destOrd="0" parTransId="{6A610880-9631-4D73-93D2-6A62E920972F}" sibTransId="{4EB82483-6F55-47AF-BC0D-63FE5F08C023}"/>
    <dgm:cxn modelId="{C980979C-F1A1-7C45-8939-0C47649D13F8}" type="presOf" srcId="{F1FA05AE-B26F-485A-9343-1844BE3E1A01}" destId="{EFB0D283-8705-D449-96DB-3F046217B167}" srcOrd="0" destOrd="0" presId="urn:microsoft.com/office/officeart/2016/7/layout/HorizontalActionList"/>
    <dgm:cxn modelId="{1150167E-F055-AE46-A9A1-72BB5E43DEF7}" type="presOf" srcId="{6CEAA31F-807B-46FF-ACCA-31F078192D30}" destId="{4B96E835-4841-5B4D-B768-075C5441CD7A}" srcOrd="0" destOrd="0" presId="urn:microsoft.com/office/officeart/2016/7/layout/HorizontalActionList"/>
    <dgm:cxn modelId="{653A9090-5ADF-409B-8E18-18DAF24DBBAC}" srcId="{6CEAA31F-807B-46FF-ACCA-31F078192D30}" destId="{A3DC9906-D05D-4D8F-8475-1934A4C4E777}" srcOrd="0" destOrd="0" parTransId="{018D979D-C7BB-4A14-831F-6DA030C8B541}" sibTransId="{C0B8E4CE-2ED0-4D7F-BB1A-E64358E31B6A}"/>
    <dgm:cxn modelId="{A5CEA643-4468-4BDA-BCD4-6B7AB116D6B2}" srcId="{46010A64-71B4-4CD2-A618-4657FFCF9AF9}" destId="{98A82BB9-9938-46B6-B5DD-21466C7997D9}" srcOrd="0" destOrd="0" parTransId="{BEFC55A0-18ED-47DE-BBA0-EB464606A409}" sibTransId="{262DF814-755E-47DE-B4A3-6E8BDAF18D0D}"/>
    <dgm:cxn modelId="{4850EEF2-C18E-4003-938C-1AF228A15145}" srcId="{6CEAA31F-807B-46FF-ACCA-31F078192D30}" destId="{46010A64-71B4-4CD2-A618-4657FFCF9AF9}" srcOrd="3" destOrd="0" parTransId="{602D0A46-ECE7-44B8-B1EB-2AC17C851E02}" sibTransId="{63BD472F-D368-4386-8CB4-CCC4B3A4C5DF}"/>
    <dgm:cxn modelId="{AFB6866B-8A4B-C646-8781-25F567EC2619}" type="presOf" srcId="{4B367EEC-8648-4DBA-A6E6-E7D10C658B1C}" destId="{0427A928-88FF-1C4D-BB51-6CED77910AFA}" srcOrd="0" destOrd="0" presId="urn:microsoft.com/office/officeart/2016/7/layout/HorizontalActionList"/>
    <dgm:cxn modelId="{8DAE45D4-D1DD-8341-95A4-B971AE3C4D25}" type="presOf" srcId="{46010A64-71B4-4CD2-A618-4657FFCF9AF9}" destId="{AFC9FCE0-FC0C-BE4B-A21E-91FB6778E760}" srcOrd="0" destOrd="0" presId="urn:microsoft.com/office/officeart/2016/7/layout/HorizontalActionList"/>
    <dgm:cxn modelId="{0ED830BF-AC35-C24C-8CC9-7ACF88C874BB}" type="presOf" srcId="{A3DC9906-D05D-4D8F-8475-1934A4C4E777}" destId="{07403E4C-F375-DD4A-B4C5-7C8895C419DB}" srcOrd="0" destOrd="0" presId="urn:microsoft.com/office/officeart/2016/7/layout/HorizontalActionList"/>
    <dgm:cxn modelId="{BF79E113-D0D6-1D4D-ACDA-F1042AB1704B}" type="presOf" srcId="{F5B2822C-48D5-447B-9BEF-721E607B16FD}" destId="{B30D7BFB-A95D-A642-B9F9-B2202056C9B0}" srcOrd="0" destOrd="0" presId="urn:microsoft.com/office/officeart/2016/7/layout/HorizontalActionList"/>
    <dgm:cxn modelId="{8641541A-B87C-4A14-9A42-DD1531ACA5F3}" srcId="{6CEAA31F-807B-46FF-ACCA-31F078192D30}" destId="{582EC637-6658-4A8A-877D-87881F35A511}" srcOrd="2" destOrd="0" parTransId="{AAED965C-D36E-4F84-8C9C-DF4FE059B5E8}" sibTransId="{FDEFCD66-F6B8-4D83-AA3C-C3804D0DB4EC}"/>
    <dgm:cxn modelId="{66EA07E8-9A1E-5A49-8A44-B4D1033807F8}" type="presOf" srcId="{582EC637-6658-4A8A-877D-87881F35A511}" destId="{9BD894FD-AD1A-2646-80C0-92CD0DE43D48}" srcOrd="0" destOrd="0" presId="urn:microsoft.com/office/officeart/2016/7/layout/HorizontalActionList"/>
    <dgm:cxn modelId="{F54DC596-9D09-44ED-960E-24CA5193551F}" srcId="{582EC637-6658-4A8A-877D-87881F35A511}" destId="{4B367EEC-8648-4DBA-A6E6-E7D10C658B1C}" srcOrd="0" destOrd="0" parTransId="{55BABBB2-DCA4-4D85-B850-4EE2103695A5}" sibTransId="{0D507212-E051-4332-99E4-04464420D0FE}"/>
    <dgm:cxn modelId="{9C870F2F-B732-4621-B6F9-DD5BFC066B81}" srcId="{A3DC9906-D05D-4D8F-8475-1934A4C4E777}" destId="{F1FA05AE-B26F-485A-9343-1844BE3E1A01}" srcOrd="0" destOrd="0" parTransId="{152D985C-4019-4D29-B113-D9CEB99336AF}" sibTransId="{D5C857B2-350C-4A12-B876-16EB494A961D}"/>
    <dgm:cxn modelId="{5FC91E38-2D5B-344A-AD4E-47E134252BB4}" type="presOf" srcId="{98A82BB9-9938-46B6-B5DD-21466C7997D9}" destId="{1942E081-27F2-3E4E-929F-7626FB5627E0}" srcOrd="0" destOrd="0" presId="urn:microsoft.com/office/officeart/2016/7/layout/HorizontalActionList"/>
    <dgm:cxn modelId="{EA6B66B7-D093-4436-9CFA-1304C4E05849}" srcId="{E6FA9583-0C85-40C6-8612-BF6FADE67F41}" destId="{F5B2822C-48D5-447B-9BEF-721E607B16FD}" srcOrd="0" destOrd="0" parTransId="{FAADBE69-DE31-4F43-96F5-F618EA805C98}" sibTransId="{812C53AC-F508-4B41-B420-825D4FFF2E90}"/>
    <dgm:cxn modelId="{CBB468F5-10D9-DE46-B140-EDF12DA11D84}" type="presParOf" srcId="{4B96E835-4841-5B4D-B768-075C5441CD7A}" destId="{9E98548F-8281-9847-8318-B103229D6141}" srcOrd="0" destOrd="0" presId="urn:microsoft.com/office/officeart/2016/7/layout/HorizontalActionList"/>
    <dgm:cxn modelId="{0FCA10EB-7D6E-D843-8FC9-A822DF9A8718}" type="presParOf" srcId="{9E98548F-8281-9847-8318-B103229D6141}" destId="{07403E4C-F375-DD4A-B4C5-7C8895C419DB}" srcOrd="0" destOrd="0" presId="urn:microsoft.com/office/officeart/2016/7/layout/HorizontalActionList"/>
    <dgm:cxn modelId="{907E8B63-5A05-C148-9BA9-E63448A9C1A5}" type="presParOf" srcId="{9E98548F-8281-9847-8318-B103229D6141}" destId="{EFB0D283-8705-D449-96DB-3F046217B167}" srcOrd="1" destOrd="0" presId="urn:microsoft.com/office/officeart/2016/7/layout/HorizontalActionList"/>
    <dgm:cxn modelId="{6A2B8C80-B4B2-3743-9448-92EEDC20B9B9}" type="presParOf" srcId="{4B96E835-4841-5B4D-B768-075C5441CD7A}" destId="{1573E13F-18B3-4A40-A5BE-D2CCFE51F985}" srcOrd="1" destOrd="0" presId="urn:microsoft.com/office/officeart/2016/7/layout/HorizontalActionList"/>
    <dgm:cxn modelId="{F0081AEC-DE11-BC4D-A119-013F277D681F}" type="presParOf" srcId="{4B96E835-4841-5B4D-B768-075C5441CD7A}" destId="{8DE292FC-0916-7D40-B06B-A5FBE4ABBEBC}" srcOrd="2" destOrd="0" presId="urn:microsoft.com/office/officeart/2016/7/layout/HorizontalActionList"/>
    <dgm:cxn modelId="{2DCF2137-C86F-C74A-A2D1-17DFC70035BD}" type="presParOf" srcId="{8DE292FC-0916-7D40-B06B-A5FBE4ABBEBC}" destId="{ADF191F0-5F3C-1A40-9D0F-BDF3A50E95F8}" srcOrd="0" destOrd="0" presId="urn:microsoft.com/office/officeart/2016/7/layout/HorizontalActionList"/>
    <dgm:cxn modelId="{26EDD709-45DF-9249-B6B3-0AC822E82F45}" type="presParOf" srcId="{8DE292FC-0916-7D40-B06B-A5FBE4ABBEBC}" destId="{B30D7BFB-A95D-A642-B9F9-B2202056C9B0}" srcOrd="1" destOrd="0" presId="urn:microsoft.com/office/officeart/2016/7/layout/HorizontalActionList"/>
    <dgm:cxn modelId="{5DBD7CC6-0FE8-D648-B519-B3183266E792}" type="presParOf" srcId="{4B96E835-4841-5B4D-B768-075C5441CD7A}" destId="{5B3DF4AA-3C4C-D544-9C7E-558F784CE06C}" srcOrd="3" destOrd="0" presId="urn:microsoft.com/office/officeart/2016/7/layout/HorizontalActionList"/>
    <dgm:cxn modelId="{F8817358-AC57-D043-9906-5F9C41CA34D2}" type="presParOf" srcId="{4B96E835-4841-5B4D-B768-075C5441CD7A}" destId="{B3B4DDE4-F3A6-3344-AB4C-1EA10F4559BE}" srcOrd="4" destOrd="0" presId="urn:microsoft.com/office/officeart/2016/7/layout/HorizontalActionList"/>
    <dgm:cxn modelId="{BB15391B-5F5C-B64B-81E7-AC08FECA03BE}" type="presParOf" srcId="{B3B4DDE4-F3A6-3344-AB4C-1EA10F4559BE}" destId="{9BD894FD-AD1A-2646-80C0-92CD0DE43D48}" srcOrd="0" destOrd="0" presId="urn:microsoft.com/office/officeart/2016/7/layout/HorizontalActionList"/>
    <dgm:cxn modelId="{D5FE628D-9DDC-B14B-ACC3-DF13A1E44AB3}" type="presParOf" srcId="{B3B4DDE4-F3A6-3344-AB4C-1EA10F4559BE}" destId="{0427A928-88FF-1C4D-BB51-6CED77910AFA}" srcOrd="1" destOrd="0" presId="urn:microsoft.com/office/officeart/2016/7/layout/HorizontalActionList"/>
    <dgm:cxn modelId="{783D0882-7A69-3F49-A4F9-BBF0776DB020}" type="presParOf" srcId="{4B96E835-4841-5B4D-B768-075C5441CD7A}" destId="{8AAC5502-A8DA-E745-A37B-09A850740F48}" srcOrd="5" destOrd="0" presId="urn:microsoft.com/office/officeart/2016/7/layout/HorizontalActionList"/>
    <dgm:cxn modelId="{232365CE-2A53-964A-8B8E-C64843F40DB3}" type="presParOf" srcId="{4B96E835-4841-5B4D-B768-075C5441CD7A}" destId="{5DFC80E9-CE34-C34B-929F-56B0E9EAC064}" srcOrd="6" destOrd="0" presId="urn:microsoft.com/office/officeart/2016/7/layout/HorizontalActionList"/>
    <dgm:cxn modelId="{60B2B585-94BA-7143-832C-449C41205B5D}" type="presParOf" srcId="{5DFC80E9-CE34-C34B-929F-56B0E9EAC064}" destId="{AFC9FCE0-FC0C-BE4B-A21E-91FB6778E760}" srcOrd="0" destOrd="0" presId="urn:microsoft.com/office/officeart/2016/7/layout/HorizontalActionList"/>
    <dgm:cxn modelId="{5AAC6E5A-CFF1-7A4E-B6A7-EF93111EA0D2}" type="presParOf" srcId="{5DFC80E9-CE34-C34B-929F-56B0E9EAC064}" destId="{1942E081-27F2-3E4E-929F-7626FB5627E0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03E4C-F375-DD4A-B4C5-7C8895C419DB}">
      <dsp:nvSpPr>
        <dsp:cNvPr id="0" name=""/>
        <dsp:cNvSpPr/>
      </dsp:nvSpPr>
      <dsp:spPr>
        <a:xfrm>
          <a:off x="6645" y="757297"/>
          <a:ext cx="2614109" cy="7842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573" tIns="206573" rIns="206573" bIns="206573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Discuss</a:t>
          </a:r>
        </a:p>
      </dsp:txBody>
      <dsp:txXfrm>
        <a:off x="6645" y="757297"/>
        <a:ext cx="2614109" cy="784232"/>
      </dsp:txXfrm>
    </dsp:sp>
    <dsp:sp modelId="{EFB0D283-8705-D449-96DB-3F046217B167}">
      <dsp:nvSpPr>
        <dsp:cNvPr id="0" name=""/>
        <dsp:cNvSpPr/>
      </dsp:nvSpPr>
      <dsp:spPr>
        <a:xfrm>
          <a:off x="6645" y="1541529"/>
          <a:ext cx="2614109" cy="160959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216" tIns="258216" rIns="258216" bIns="258216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Discuss what a learning style is</a:t>
          </a:r>
        </a:p>
      </dsp:txBody>
      <dsp:txXfrm>
        <a:off x="6645" y="1541529"/>
        <a:ext cx="2614109" cy="1609597"/>
      </dsp:txXfrm>
    </dsp:sp>
    <dsp:sp modelId="{ADF191F0-5F3C-1A40-9D0F-BDF3A50E95F8}">
      <dsp:nvSpPr>
        <dsp:cNvPr id="0" name=""/>
        <dsp:cNvSpPr/>
      </dsp:nvSpPr>
      <dsp:spPr>
        <a:xfrm>
          <a:off x="2728649" y="757297"/>
          <a:ext cx="2614109" cy="7842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573" tIns="206573" rIns="206573" bIns="206573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Complete</a:t>
          </a:r>
        </a:p>
      </dsp:txBody>
      <dsp:txXfrm>
        <a:off x="2728649" y="757297"/>
        <a:ext cx="2614109" cy="784232"/>
      </dsp:txXfrm>
    </dsp:sp>
    <dsp:sp modelId="{B30D7BFB-A95D-A642-B9F9-B2202056C9B0}">
      <dsp:nvSpPr>
        <dsp:cNvPr id="0" name=""/>
        <dsp:cNvSpPr/>
      </dsp:nvSpPr>
      <dsp:spPr>
        <a:xfrm>
          <a:off x="2728649" y="1541529"/>
          <a:ext cx="2614109" cy="160959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216" tIns="258216" rIns="258216" bIns="258216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Complete a learning styles inventory</a:t>
          </a:r>
        </a:p>
      </dsp:txBody>
      <dsp:txXfrm>
        <a:off x="2728649" y="1541529"/>
        <a:ext cx="2614109" cy="1609597"/>
      </dsp:txXfrm>
    </dsp:sp>
    <dsp:sp modelId="{9BD894FD-AD1A-2646-80C0-92CD0DE43D48}">
      <dsp:nvSpPr>
        <dsp:cNvPr id="0" name=""/>
        <dsp:cNvSpPr/>
      </dsp:nvSpPr>
      <dsp:spPr>
        <a:xfrm>
          <a:off x="5450653" y="757297"/>
          <a:ext cx="2614109" cy="7842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573" tIns="206573" rIns="206573" bIns="206573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Identify</a:t>
          </a:r>
        </a:p>
      </dsp:txBody>
      <dsp:txXfrm>
        <a:off x="5450653" y="757297"/>
        <a:ext cx="2614109" cy="784232"/>
      </dsp:txXfrm>
    </dsp:sp>
    <dsp:sp modelId="{0427A928-88FF-1C4D-BB51-6CED77910AFA}">
      <dsp:nvSpPr>
        <dsp:cNvPr id="0" name=""/>
        <dsp:cNvSpPr/>
      </dsp:nvSpPr>
      <dsp:spPr>
        <a:xfrm>
          <a:off x="5450653" y="1541529"/>
          <a:ext cx="2614109" cy="160959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216" tIns="258216" rIns="258216" bIns="258216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Identify their primary learning styles</a:t>
          </a:r>
        </a:p>
      </dsp:txBody>
      <dsp:txXfrm>
        <a:off x="5450653" y="1541529"/>
        <a:ext cx="2614109" cy="1609597"/>
      </dsp:txXfrm>
    </dsp:sp>
    <dsp:sp modelId="{AFC9FCE0-FC0C-BE4B-A21E-91FB6778E760}">
      <dsp:nvSpPr>
        <dsp:cNvPr id="0" name=""/>
        <dsp:cNvSpPr/>
      </dsp:nvSpPr>
      <dsp:spPr>
        <a:xfrm>
          <a:off x="8172657" y="757297"/>
          <a:ext cx="2614109" cy="7842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573" tIns="206573" rIns="206573" bIns="206573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Discuss</a:t>
          </a:r>
        </a:p>
      </dsp:txBody>
      <dsp:txXfrm>
        <a:off x="8172657" y="757297"/>
        <a:ext cx="2614109" cy="784232"/>
      </dsp:txXfrm>
    </dsp:sp>
    <dsp:sp modelId="{1942E081-27F2-3E4E-929F-7626FB5627E0}">
      <dsp:nvSpPr>
        <dsp:cNvPr id="0" name=""/>
        <dsp:cNvSpPr/>
      </dsp:nvSpPr>
      <dsp:spPr>
        <a:xfrm>
          <a:off x="8172657" y="1541529"/>
          <a:ext cx="2614109" cy="160959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216" tIns="258216" rIns="258216" bIns="258216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Discuss how to include all learning styles into a lesson.</a:t>
          </a:r>
        </a:p>
      </dsp:txBody>
      <dsp:txXfrm>
        <a:off x="8172657" y="1541529"/>
        <a:ext cx="2614109" cy="1609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1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3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639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14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2561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57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9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0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4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8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4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9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3916C-6ECC-7943-873E-8A658BB19E19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A0AE46E-FC8C-794F-B2A0-867B91E6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9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  <p:sldLayoutId id="2147483986" r:id="rId15"/>
    <p:sldLayoutId id="21474839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3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ooqvgcY5VK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4">
            <a:extLst>
              <a:ext uri="{FF2B5EF4-FFF2-40B4-BE49-F238E27FC236}">
                <a16:creationId xmlns:a16="http://schemas.microsoft.com/office/drawing/2014/main" xmlns="" id="{72293A9C-A862-E442-8690-BD984FDCBB62}"/>
              </a:ext>
            </a:extLst>
          </p:cNvPr>
          <p:cNvSpPr txBox="1"/>
          <p:nvPr/>
        </p:nvSpPr>
        <p:spPr>
          <a:xfrm>
            <a:off x="4292600" y="2833875"/>
            <a:ext cx="7899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3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algn="r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algn="r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MASTER TEACHER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DVBC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SEPTEMBER 29, 2018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PRESENTED BY: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MARGUERITE K. HALL, MS.ED.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839CAC9-506D-3349-BB39-68C99DA00F9C}"/>
              </a:ext>
            </a:extLst>
          </p:cNvPr>
          <p:cNvSpPr/>
          <p:nvPr/>
        </p:nvSpPr>
        <p:spPr>
          <a:xfrm>
            <a:off x="1700213" y="1123087"/>
            <a:ext cx="877252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BEING </a:t>
            </a:r>
          </a:p>
          <a:p>
            <a:pPr algn="ctr"/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DIFFERENT</a:t>
            </a:r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 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/>
              </a:solidFill>
            </a:endParaRPr>
          </a:p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IS </a:t>
            </a:r>
          </a:p>
          <a:p>
            <a:pPr algn="ctr"/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GOOD</a:t>
            </a:r>
          </a:p>
        </p:txBody>
      </p:sp>
    </p:spTree>
    <p:extLst>
      <p:ext uri="{BB962C8B-B14F-4D97-AF65-F5344CB8AC3E}">
        <p14:creationId xmlns:p14="http://schemas.microsoft.com/office/powerpoint/2010/main" val="22453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push.wav"/>
          </p:stSnd>
        </p:sndAc>
      </p:transition>
    </mc:Choice>
    <mc:Fallback xmlns="">
      <p:transition spd="med">
        <p:fade/>
        <p:sndAc>
          <p:stSnd>
            <p:snd r:embed="rId3" name="push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2209800" y="990600"/>
            <a:ext cx="7772400" cy="1143000"/>
          </a:xfrm>
        </p:spPr>
        <p:txBody>
          <a:bodyPr vert="horz" wrap="square" lIns="91440" tIns="45720" rIns="91440" bIns="45720" rtlCol="0" anchor="ctr">
            <a:normAutofit fontScale="90000"/>
          </a:bodyPr>
          <a:lstStyle/>
          <a:p>
            <a:pPr eaLnBrk="1" hangingPunct="1"/>
            <a:r>
              <a:rPr sz="3500" b="1" dirty="0">
                <a:solidFill>
                  <a:srgbClr val="6E261E"/>
                </a:solidFill>
                <a:latin typeface="Optima" charset="0"/>
              </a:rPr>
              <a:t>Six Principles for Applying Learning Styles Theory</a:t>
            </a:r>
            <a:endParaRPr sz="400" b="1" u="sng" dirty="0">
              <a:solidFill>
                <a:srgbClr val="6E261E"/>
              </a:solidFill>
              <a:latin typeface="Optima" charset="0"/>
            </a:endParaRPr>
          </a:p>
        </p:txBody>
      </p:sp>
      <p:sp>
        <p:nvSpPr>
          <p:cNvPr id="41987" name="Rectangle 4"/>
          <p:cNvSpPr/>
          <p:nvPr/>
        </p:nvSpPr>
        <p:spPr>
          <a:xfrm>
            <a:off x="3819526" y="2790825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41988" name="Rectangle 5"/>
          <p:cNvSpPr/>
          <p:nvPr/>
        </p:nvSpPr>
        <p:spPr>
          <a:xfrm>
            <a:off x="1828801" y="2403475"/>
            <a:ext cx="8552341" cy="34163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2700" dirty="0">
                <a:latin typeface="Helvetica" charset="0"/>
              </a:rPr>
              <a:t>1. </a:t>
            </a:r>
            <a:r>
              <a:rPr sz="2700" dirty="0">
                <a:solidFill>
                  <a:srgbClr val="6E261E"/>
                </a:solidFill>
                <a:latin typeface="Helvetica" charset="0"/>
              </a:rPr>
              <a:t>Learning styles exist.</a:t>
            </a:r>
            <a:endParaRPr sz="2700" dirty="0">
              <a:latin typeface="Helvetica" charset="0"/>
            </a:endParaRPr>
          </a:p>
          <a:p>
            <a:r>
              <a:rPr sz="2700" dirty="0">
                <a:latin typeface="Helvetica" charset="0"/>
              </a:rPr>
              <a:t>2. Learning styles develop via </a:t>
            </a:r>
            <a:r>
              <a:rPr sz="2700" dirty="0">
                <a:solidFill>
                  <a:srgbClr val="6E261E"/>
                </a:solidFill>
                <a:latin typeface="Helvetica" charset="0"/>
              </a:rPr>
              <a:t>nature and nurture</a:t>
            </a:r>
            <a:r>
              <a:rPr sz="2700" dirty="0">
                <a:latin typeface="Helvetica" charset="0"/>
              </a:rPr>
              <a:t>.</a:t>
            </a:r>
          </a:p>
          <a:p>
            <a:r>
              <a:rPr sz="2700" dirty="0">
                <a:latin typeface="Helvetica" charset="0"/>
              </a:rPr>
              <a:t>3. There is </a:t>
            </a:r>
            <a:r>
              <a:rPr sz="2700" dirty="0">
                <a:solidFill>
                  <a:srgbClr val="6E261E"/>
                </a:solidFill>
                <a:latin typeface="Helvetica" charset="0"/>
              </a:rPr>
              <a:t>not a hierarchy</a:t>
            </a:r>
            <a:r>
              <a:rPr sz="2700" dirty="0">
                <a:latin typeface="Helvetica" charset="0"/>
              </a:rPr>
              <a:t> of learning styles.</a:t>
            </a:r>
          </a:p>
          <a:p>
            <a:r>
              <a:rPr sz="2700" dirty="0">
                <a:latin typeface="Helvetica" charset="0"/>
              </a:rPr>
              <a:t>4. Teachers have the</a:t>
            </a:r>
            <a:r>
              <a:rPr sz="2700" dirty="0">
                <a:solidFill>
                  <a:srgbClr val="6E261E"/>
                </a:solidFill>
                <a:latin typeface="Helvetica" charset="0"/>
              </a:rPr>
              <a:t> responsibility </a:t>
            </a:r>
            <a:r>
              <a:rPr sz="2700" dirty="0">
                <a:latin typeface="Helvetica" charset="0"/>
              </a:rPr>
              <a:t>for understanding</a:t>
            </a:r>
          </a:p>
          <a:p>
            <a:r>
              <a:rPr sz="2700" dirty="0">
                <a:latin typeface="Helvetica" charset="0"/>
              </a:rPr>
              <a:t>      learning styles.</a:t>
            </a:r>
          </a:p>
          <a:p>
            <a:r>
              <a:rPr sz="2700" dirty="0">
                <a:latin typeface="Helvetica" charset="0"/>
              </a:rPr>
              <a:t>5. A </a:t>
            </a:r>
            <a:r>
              <a:rPr sz="2700" dirty="0">
                <a:solidFill>
                  <a:srgbClr val="6E261E"/>
                </a:solidFill>
                <a:latin typeface="Helvetica" charset="0"/>
              </a:rPr>
              <a:t>variety </a:t>
            </a:r>
            <a:r>
              <a:rPr sz="2700" dirty="0">
                <a:latin typeface="Helvetica" charset="0"/>
              </a:rPr>
              <a:t>of assessment tools should be used.</a:t>
            </a:r>
          </a:p>
          <a:p>
            <a:r>
              <a:rPr sz="2700" dirty="0">
                <a:latin typeface="Helvetica" charset="0"/>
              </a:rPr>
              <a:t>6. Learning styles theory should be applied to a </a:t>
            </a:r>
            <a:r>
              <a:rPr sz="2700" dirty="0">
                <a:solidFill>
                  <a:srgbClr val="6E261E"/>
                </a:solidFill>
                <a:latin typeface="Helvetica" charset="0"/>
              </a:rPr>
              <a:t>variety</a:t>
            </a:r>
          </a:p>
          <a:p>
            <a:r>
              <a:rPr sz="2700" dirty="0">
                <a:solidFill>
                  <a:srgbClr val="6E261E"/>
                </a:solidFill>
                <a:latin typeface="Helvetica" charset="0"/>
              </a:rPr>
              <a:t>      of contexts.</a:t>
            </a:r>
          </a:p>
        </p:txBody>
      </p:sp>
    </p:spTree>
    <p:extLst>
      <p:ext uri="{BB962C8B-B14F-4D97-AF65-F5344CB8AC3E}">
        <p14:creationId xmlns:p14="http://schemas.microsoft.com/office/powerpoint/2010/main" val="413650824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page17image5982016">
            <a:extLst>
              <a:ext uri="{FF2B5EF4-FFF2-40B4-BE49-F238E27FC236}">
                <a16:creationId xmlns:a16="http://schemas.microsoft.com/office/drawing/2014/main" xmlns="" id="{26EF3139-BCB7-F144-9491-2A2E3E51A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63" y="400050"/>
            <a:ext cx="6657975" cy="227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442D1F47-993A-2545-AE59-8ACE2BDF8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989" y="2272911"/>
            <a:ext cx="9501186" cy="3908762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is your learning style?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do you think this influences the way that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you approach teaching your student?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 that you understand the characteristics of these learning styles, it is important to recognize and respond to the learning needs of your student, particularly when your student has a different learning style then your own.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030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C62386-9CAB-8F44-98FF-C8388D650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685800"/>
            <a:ext cx="9722989" cy="1151965"/>
          </a:xfrm>
        </p:spPr>
        <p:txBody>
          <a:bodyPr>
            <a:normAutofit/>
          </a:bodyPr>
          <a:lstStyle/>
          <a:p>
            <a:r>
              <a:rPr lang="en-US" dirty="0"/>
              <a:t>Objectives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03F4DE1E-2352-470B-82AB-44E63ED39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766414"/>
              </p:ext>
            </p:extLst>
          </p:nvPr>
        </p:nvGraphicFramePr>
        <p:xfrm>
          <a:off x="685800" y="2063750"/>
          <a:ext cx="10793413" cy="3908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969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959248" y="984388"/>
            <a:ext cx="9945819" cy="37889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b="1"/>
              <a:t>“Everyone has a learning style, but each</a:t>
            </a:r>
            <a:br>
              <a:rPr lang="en-US" sz="4800" b="1"/>
            </a:br>
            <a:r>
              <a:rPr lang="en-US" sz="4800" b="1"/>
              <a:t>person’s is different—</a:t>
            </a:r>
            <a:r>
              <a:rPr lang="en-US" sz="4800" i="1"/>
              <a:t>like</a:t>
            </a:r>
            <a:r>
              <a:rPr lang="en-US" sz="4800" b="1"/>
              <a:t> </a:t>
            </a:r>
            <a:r>
              <a:rPr lang="en-US" sz="4800" i="1"/>
              <a:t>fingerprints.”</a:t>
            </a:r>
            <a:r>
              <a:rPr lang="en-US" sz="4800" b="1"/>
              <a:t/>
            </a:r>
            <a:br>
              <a:rPr lang="en-US" sz="4800" b="1"/>
            </a:br>
            <a:r>
              <a:rPr lang="en-US" sz="4800" i="1"/>
              <a:t>—Carbo, Dunn, and Dunn</a:t>
            </a:r>
            <a:endParaRPr lang="en-US" sz="4800" b="1"/>
          </a:p>
        </p:txBody>
      </p:sp>
    </p:spTree>
    <p:extLst>
      <p:ext uri="{BB962C8B-B14F-4D97-AF65-F5344CB8AC3E}">
        <p14:creationId xmlns:p14="http://schemas.microsoft.com/office/powerpoint/2010/main" val="253512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2209800" y="762000"/>
            <a:ext cx="7772400" cy="1143000"/>
          </a:xfrm>
        </p:spPr>
        <p:txBody>
          <a:bodyPr vert="horz" wrap="square" lIns="91440" tIns="45720" rIns="91440" bIns="45720" rtlCol="0" anchor="ctr">
            <a:normAutofit/>
          </a:bodyPr>
          <a:lstStyle/>
          <a:p>
            <a:pPr eaLnBrk="1" hangingPunct="1"/>
            <a:r>
              <a:rPr sz="4800" b="1" dirty="0">
                <a:solidFill>
                  <a:srgbClr val="6E261E"/>
                </a:solidFill>
                <a:latin typeface="Optima" charset="0"/>
              </a:rPr>
              <a:t>What Are Learning Styles?</a:t>
            </a:r>
            <a:endParaRPr sz="400" b="1" u="sng" dirty="0">
              <a:solidFill>
                <a:srgbClr val="6E261E"/>
              </a:solidFill>
              <a:latin typeface="Optima" charset="0"/>
            </a:endParaRPr>
          </a:p>
        </p:txBody>
      </p:sp>
      <p:sp>
        <p:nvSpPr>
          <p:cNvPr id="36867" name="Rectangle 4"/>
          <p:cNvSpPr/>
          <p:nvPr/>
        </p:nvSpPr>
        <p:spPr>
          <a:xfrm>
            <a:off x="2736850" y="1752601"/>
            <a:ext cx="6711950" cy="4117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sz="3300" dirty="0">
                <a:latin typeface="Helvetica Neue" charset="0"/>
              </a:rPr>
              <a:t>“Learning styles are characteristic</a:t>
            </a:r>
          </a:p>
          <a:p>
            <a:pPr algn="ctr"/>
            <a:r>
              <a:rPr sz="3300" dirty="0">
                <a:solidFill>
                  <a:srgbClr val="6E261E"/>
                </a:solidFill>
                <a:latin typeface="Helvetica Neue" charset="0"/>
              </a:rPr>
              <a:t>cognitive, affective and</a:t>
            </a:r>
          </a:p>
          <a:p>
            <a:pPr algn="ctr"/>
            <a:r>
              <a:rPr sz="3300" dirty="0">
                <a:solidFill>
                  <a:srgbClr val="6E261E"/>
                </a:solidFill>
                <a:latin typeface="Helvetica Neue" charset="0"/>
              </a:rPr>
              <a:t>physiological</a:t>
            </a:r>
            <a:r>
              <a:rPr sz="3300" dirty="0">
                <a:latin typeface="Helvetica Neue" charset="0"/>
              </a:rPr>
              <a:t> behaviors that</a:t>
            </a:r>
          </a:p>
          <a:p>
            <a:pPr algn="ctr"/>
            <a:r>
              <a:rPr sz="3300" dirty="0">
                <a:latin typeface="Helvetica Neue" charset="0"/>
              </a:rPr>
              <a:t>serve as relatively stable indicators</a:t>
            </a:r>
          </a:p>
          <a:p>
            <a:pPr algn="ctr"/>
            <a:r>
              <a:rPr sz="3300" dirty="0">
                <a:latin typeface="Helvetica Neue" charset="0"/>
              </a:rPr>
              <a:t>of how learners perceive,</a:t>
            </a:r>
          </a:p>
          <a:p>
            <a:pPr algn="ctr"/>
            <a:r>
              <a:rPr sz="3300" dirty="0">
                <a:latin typeface="Helvetica Neue" charset="0"/>
              </a:rPr>
              <a:t>interact with and respond to</a:t>
            </a:r>
          </a:p>
          <a:p>
            <a:pPr algn="ctr"/>
            <a:r>
              <a:rPr sz="3300" dirty="0">
                <a:latin typeface="Helvetica Neue" charset="0"/>
              </a:rPr>
              <a:t>the learning environment.</a:t>
            </a:r>
            <a:r>
              <a:rPr sz="1900" dirty="0">
                <a:latin typeface="Helvetica Neue" charset="0"/>
              </a:rPr>
              <a:t>”</a:t>
            </a:r>
          </a:p>
          <a:p>
            <a:pPr algn="ctr"/>
            <a:r>
              <a:rPr sz="1900" dirty="0">
                <a:latin typeface="Helvetica Neue" charset="0"/>
              </a:rPr>
              <a:t>—</a:t>
            </a:r>
            <a:r>
              <a:rPr sz="3300" dirty="0">
                <a:latin typeface="Helvetica Neue" charset="0"/>
              </a:rPr>
              <a:t>James W. Keefe</a:t>
            </a:r>
          </a:p>
        </p:txBody>
      </p:sp>
    </p:spTree>
    <p:extLst>
      <p:ext uri="{BB962C8B-B14F-4D97-AF65-F5344CB8AC3E}">
        <p14:creationId xmlns:p14="http://schemas.microsoft.com/office/powerpoint/2010/main" val="60156997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525780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Learning Styles - VAK</a:t>
            </a:r>
            <a:endParaRPr lang="en-US" sz="2600" b="1" u="sng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E43D9B6-241F-D542-A7C4-AE4000ECC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434" y="1102616"/>
            <a:ext cx="7188199" cy="393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7939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8B51E7-8B38-8349-B6F7-E1FE3180A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27124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Visual Learners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2AD81E-4208-1441-890B-BBDDA4AB9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3712" y="1412489"/>
            <a:ext cx="3571361" cy="436384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Learn best from what they can see or read.</a:t>
            </a:r>
          </a:p>
          <a:p>
            <a:r>
              <a:rPr lang="en-US" sz="2000" dirty="0">
                <a:solidFill>
                  <a:schemeClr val="bg1"/>
                </a:solidFill>
              </a:rPr>
              <a:t>Prefer written instructions (for readers)</a:t>
            </a:r>
          </a:p>
          <a:p>
            <a:r>
              <a:rPr lang="en-US" sz="2000" dirty="0">
                <a:solidFill>
                  <a:schemeClr val="bg1"/>
                </a:solidFill>
              </a:rPr>
              <a:t>Prefer visual aids</a:t>
            </a:r>
          </a:p>
          <a:p>
            <a:r>
              <a:rPr lang="en-US" sz="2000" dirty="0">
                <a:solidFill>
                  <a:schemeClr val="bg1"/>
                </a:solidFill>
              </a:rPr>
              <a:t>Learn how something is done by observing others.</a:t>
            </a:r>
          </a:p>
        </p:txBody>
      </p:sp>
      <p:sp useBgFill="1"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F7B0DF-B3ED-094A-8985-A8DF3D98B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Respond to lessons:</a:t>
            </a:r>
          </a:p>
          <a:p>
            <a:r>
              <a:rPr lang="en-US" sz="2000" dirty="0">
                <a:solidFill>
                  <a:schemeClr val="bg1"/>
                </a:solidFill>
              </a:rPr>
              <a:t> With visual materials.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That demonstrate how something is done.</a:t>
            </a:r>
          </a:p>
          <a:p>
            <a:r>
              <a:rPr lang="en-US" sz="2000" dirty="0">
                <a:solidFill>
                  <a:schemeClr val="bg1"/>
                </a:solidFill>
              </a:rPr>
              <a:t>Which allow opportunities to observe before doing.</a:t>
            </a:r>
          </a:p>
          <a:p>
            <a:r>
              <a:rPr lang="en-US" sz="2000" dirty="0">
                <a:solidFill>
                  <a:schemeClr val="bg1"/>
                </a:solidFill>
              </a:rPr>
              <a:t>Which provide written instruction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1120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14EB12-CA62-CD4F-8C14-4986956E2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AUDITORY LEARNERS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D90A6B-FFA8-E741-B90E-DFCCAC96E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Need to hear information in order to retain it.</a:t>
            </a:r>
          </a:p>
          <a:p>
            <a:r>
              <a:rPr lang="en-US" sz="2000" dirty="0"/>
              <a:t>Prefer verbal instructions over written materials.</a:t>
            </a:r>
          </a:p>
          <a:p>
            <a:r>
              <a:rPr lang="en-US" sz="2000" dirty="0"/>
              <a:t>Prefer to discuss ideas aloud in order to process information.</a:t>
            </a:r>
          </a:p>
          <a:p>
            <a:r>
              <a:rPr lang="en-US" sz="2000" dirty="0"/>
              <a:t>Enjoy group discussions and activities.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298D3D-0D6E-FF48-A5EC-59E95B1F5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Respond to lessons that:</a:t>
            </a:r>
          </a:p>
          <a:p>
            <a:r>
              <a:rPr lang="en-US" sz="2000" dirty="0"/>
              <a:t>Rephrase important points to increase understanding.</a:t>
            </a:r>
          </a:p>
          <a:p>
            <a:r>
              <a:rPr lang="en-US" sz="2000" dirty="0"/>
              <a:t>Have student paraphrase.</a:t>
            </a:r>
          </a:p>
          <a:p>
            <a:r>
              <a:rPr lang="en-US" sz="2000" dirty="0"/>
              <a:t>Encourage discussion and invite questions.</a:t>
            </a:r>
          </a:p>
          <a:p>
            <a:r>
              <a:rPr lang="en-US" sz="2000" dirty="0"/>
              <a:t>Remember that students may not tell you they don’t understand.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7E14B3E-90E7-934E-92A7-C128C8D1CDA5}"/>
              </a:ext>
            </a:extLst>
          </p:cNvPr>
          <p:cNvSpPr txBox="1"/>
          <p:nvPr/>
        </p:nvSpPr>
        <p:spPr>
          <a:xfrm>
            <a:off x="1643063" y="1985963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AUDITORY LEARNERS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9069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4C5289-ED72-FF48-88B1-B79288CF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27124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Kinesthetic Learners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08D46C-B0C5-AA40-BBED-D75489A915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3667" y="1357691"/>
            <a:ext cx="2926080" cy="4363844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Prefer to learn through experience.</a:t>
            </a:r>
          </a:p>
          <a:p>
            <a:r>
              <a:rPr lang="en-US" sz="1900" dirty="0">
                <a:solidFill>
                  <a:schemeClr val="bg1"/>
                </a:solidFill>
              </a:rPr>
              <a:t>Obtain greatest benefit by participation.</a:t>
            </a:r>
          </a:p>
          <a:p>
            <a:r>
              <a:rPr lang="en-US" sz="1900" dirty="0">
                <a:solidFill>
                  <a:schemeClr val="bg1"/>
                </a:solidFill>
              </a:rPr>
              <a:t>Remember information that they experience directly.</a:t>
            </a:r>
          </a:p>
          <a:p>
            <a:r>
              <a:rPr lang="en-US" sz="1900" dirty="0">
                <a:solidFill>
                  <a:schemeClr val="bg1"/>
                </a:solidFill>
              </a:rPr>
              <a:t>Enjoy acting out or recreating situations, i.e. role playing</a:t>
            </a:r>
          </a:p>
          <a:p>
            <a:r>
              <a:rPr lang="en-US" sz="1900" dirty="0">
                <a:solidFill>
                  <a:schemeClr val="bg1"/>
                </a:solidFill>
              </a:rPr>
              <a:t>Enjoy hands-on activities that involve active practical participation.</a:t>
            </a:r>
          </a:p>
          <a:p>
            <a:endParaRPr lang="en-US" sz="19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E35340-45AA-FD4A-BEFB-AACBCE9D9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Teachers should:</a:t>
            </a:r>
          </a:p>
          <a:p>
            <a:r>
              <a:rPr lang="en-US" sz="2000" dirty="0">
                <a:solidFill>
                  <a:schemeClr val="bg1"/>
                </a:solidFill>
              </a:rPr>
              <a:t>Quickly engage student in activities.</a:t>
            </a:r>
          </a:p>
          <a:p>
            <a:r>
              <a:rPr lang="en-US" sz="2000" dirty="0">
                <a:solidFill>
                  <a:schemeClr val="bg1"/>
                </a:solidFill>
              </a:rPr>
              <a:t>Use role plays (drama).</a:t>
            </a:r>
          </a:p>
          <a:p>
            <a:r>
              <a:rPr lang="en-US" sz="2000" dirty="0">
                <a:solidFill>
                  <a:schemeClr val="bg1"/>
                </a:solidFill>
              </a:rPr>
              <a:t>Develop lessons that are interactive requiring child participate.</a:t>
            </a:r>
          </a:p>
        </p:txBody>
      </p:sp>
    </p:spTree>
    <p:extLst>
      <p:ext uri="{BB962C8B-B14F-4D97-AF65-F5344CB8AC3E}">
        <p14:creationId xmlns:p14="http://schemas.microsoft.com/office/powerpoint/2010/main" val="2807817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BF0302-C76C-3B4A-9ABA-D78F6CF3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Vak</a:t>
            </a:r>
            <a:r>
              <a:rPr lang="en-US" dirty="0"/>
              <a:t> learners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CEB29A-9457-204F-9100-136C09183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Classroom</a:t>
            </a:r>
            <a:r>
              <a:rPr lang="en-US" sz="2800" dirty="0"/>
              <a:t> (</a:t>
            </a:r>
            <a:r>
              <a:rPr lang="en-US" sz="2800" dirty="0" err="1"/>
              <a:t>youtube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99319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{F4DD0B74-2F5B-1049-8D04-7FA175F43C5A}tf10001069</Template>
  <TotalTime>123</TotalTime>
  <Words>444</Words>
  <Application>Microsoft Macintosh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Helvetica</vt:lpstr>
      <vt:lpstr>Helvetica Neue</vt:lpstr>
      <vt:lpstr>Optima</vt:lpstr>
      <vt:lpstr>Wingdings 3</vt:lpstr>
      <vt:lpstr>Wisp</vt:lpstr>
      <vt:lpstr>PowerPoint Presentation</vt:lpstr>
      <vt:lpstr>Objectives</vt:lpstr>
      <vt:lpstr>“Everyone has a learning style, but each person’s is different—like fingerprints.” —Carbo, Dunn, and Dunn</vt:lpstr>
      <vt:lpstr>What Are Learning Styles?</vt:lpstr>
      <vt:lpstr>Learning Styles - VAK</vt:lpstr>
      <vt:lpstr>Visual Learners</vt:lpstr>
      <vt:lpstr>AUDITORY LEARNERS</vt:lpstr>
      <vt:lpstr>Kinesthetic Learners</vt:lpstr>
      <vt:lpstr>Vak learners in action</vt:lpstr>
      <vt:lpstr>Six Principles for Applying Learning Styles Theory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10</dc:title>
  <dc:creator>marguerite hall</dc:creator>
  <cp:lastModifiedBy>Benjamin Akuma</cp:lastModifiedBy>
  <cp:revision>1</cp:revision>
  <cp:lastPrinted>2018-09-26T21:12:04Z</cp:lastPrinted>
  <dcterms:created xsi:type="dcterms:W3CDTF">2018-09-11T15:29:27Z</dcterms:created>
  <dcterms:modified xsi:type="dcterms:W3CDTF">2018-09-26T21:12:24Z</dcterms:modified>
</cp:coreProperties>
</file>