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b="0" baseline="0" cap="none" i="1" spc="0" strike="noStrike" sz="4400" u="none" kumimoji="0" normalizeH="0">
        <a:ln>
          <a:noFill/>
        </a:ln>
        <a:solidFill>
          <a:srgbClr val="5E524C"/>
        </a:solidFill>
        <a:effectLst>
          <a:outerShdw sx="100000" sy="100000" kx="0" ky="0" algn="b" rotWithShape="0" blurRad="25400" dist="25400" dir="5520000">
            <a:srgbClr val="FFFFFF">
              <a:alpha val="71999"/>
            </a:srgbClr>
          </a:outerShdw>
        </a:effectLst>
        <a:uFillTx/>
        <a:latin typeface="Avenir Next Medium"/>
        <a:ea typeface="Avenir Next Medium"/>
        <a:cs typeface="Avenir Next Medium"/>
        <a:sym typeface="Avenir Next Medium"/>
      </a:defRPr>
    </a:lvl1pPr>
    <a:lvl2pPr marL="0" marR="0" indent="0" algn="ctr" defTabSz="821531" rtl="0" fontAlgn="auto" latinLnBrk="0" hangingPunct="0">
      <a:lnSpc>
        <a:spcPct val="100000"/>
      </a:lnSpc>
      <a:spcBef>
        <a:spcPts val="0"/>
      </a:spcBef>
      <a:spcAft>
        <a:spcPts val="0"/>
      </a:spcAft>
      <a:buClrTx/>
      <a:buSzTx/>
      <a:buFontTx/>
      <a:buNone/>
      <a:tabLst/>
      <a:defRPr b="0" baseline="0" cap="none" i="1" spc="0" strike="noStrike" sz="4400" u="none" kumimoji="0" normalizeH="0">
        <a:ln>
          <a:noFill/>
        </a:ln>
        <a:solidFill>
          <a:srgbClr val="5E524C"/>
        </a:solidFill>
        <a:effectLst>
          <a:outerShdw sx="100000" sy="100000" kx="0" ky="0" algn="b" rotWithShape="0" blurRad="25400" dist="25400" dir="5520000">
            <a:srgbClr val="FFFFFF">
              <a:alpha val="71999"/>
            </a:srgbClr>
          </a:outerShdw>
        </a:effectLst>
        <a:uFillTx/>
        <a:latin typeface="Avenir Next Medium"/>
        <a:ea typeface="Avenir Next Medium"/>
        <a:cs typeface="Avenir Next Medium"/>
        <a:sym typeface="Avenir Next Medium"/>
      </a:defRPr>
    </a:lvl2pPr>
    <a:lvl3pPr marL="0" marR="0" indent="0" algn="ctr" defTabSz="821531" rtl="0" fontAlgn="auto" latinLnBrk="0" hangingPunct="0">
      <a:lnSpc>
        <a:spcPct val="100000"/>
      </a:lnSpc>
      <a:spcBef>
        <a:spcPts val="0"/>
      </a:spcBef>
      <a:spcAft>
        <a:spcPts val="0"/>
      </a:spcAft>
      <a:buClrTx/>
      <a:buSzTx/>
      <a:buFontTx/>
      <a:buNone/>
      <a:tabLst/>
      <a:defRPr b="0" baseline="0" cap="none" i="1" spc="0" strike="noStrike" sz="4400" u="none" kumimoji="0" normalizeH="0">
        <a:ln>
          <a:noFill/>
        </a:ln>
        <a:solidFill>
          <a:srgbClr val="5E524C"/>
        </a:solidFill>
        <a:effectLst>
          <a:outerShdw sx="100000" sy="100000" kx="0" ky="0" algn="b" rotWithShape="0" blurRad="25400" dist="25400" dir="5520000">
            <a:srgbClr val="FFFFFF">
              <a:alpha val="71999"/>
            </a:srgbClr>
          </a:outerShdw>
        </a:effectLst>
        <a:uFillTx/>
        <a:latin typeface="Avenir Next Medium"/>
        <a:ea typeface="Avenir Next Medium"/>
        <a:cs typeface="Avenir Next Medium"/>
        <a:sym typeface="Avenir Next Medium"/>
      </a:defRPr>
    </a:lvl3pPr>
    <a:lvl4pPr marL="0" marR="0" indent="0" algn="ctr" defTabSz="821531" rtl="0" fontAlgn="auto" latinLnBrk="0" hangingPunct="0">
      <a:lnSpc>
        <a:spcPct val="100000"/>
      </a:lnSpc>
      <a:spcBef>
        <a:spcPts val="0"/>
      </a:spcBef>
      <a:spcAft>
        <a:spcPts val="0"/>
      </a:spcAft>
      <a:buClrTx/>
      <a:buSzTx/>
      <a:buFontTx/>
      <a:buNone/>
      <a:tabLst/>
      <a:defRPr b="0" baseline="0" cap="none" i="1" spc="0" strike="noStrike" sz="4400" u="none" kumimoji="0" normalizeH="0">
        <a:ln>
          <a:noFill/>
        </a:ln>
        <a:solidFill>
          <a:srgbClr val="5E524C"/>
        </a:solidFill>
        <a:effectLst>
          <a:outerShdw sx="100000" sy="100000" kx="0" ky="0" algn="b" rotWithShape="0" blurRad="25400" dist="25400" dir="5520000">
            <a:srgbClr val="FFFFFF">
              <a:alpha val="71999"/>
            </a:srgbClr>
          </a:outerShdw>
        </a:effectLst>
        <a:uFillTx/>
        <a:latin typeface="Avenir Next Medium"/>
        <a:ea typeface="Avenir Next Medium"/>
        <a:cs typeface="Avenir Next Medium"/>
        <a:sym typeface="Avenir Next Medium"/>
      </a:defRPr>
    </a:lvl4pPr>
    <a:lvl5pPr marL="0" marR="0" indent="0" algn="ctr" defTabSz="821531" rtl="0" fontAlgn="auto" latinLnBrk="0" hangingPunct="0">
      <a:lnSpc>
        <a:spcPct val="100000"/>
      </a:lnSpc>
      <a:spcBef>
        <a:spcPts val="0"/>
      </a:spcBef>
      <a:spcAft>
        <a:spcPts val="0"/>
      </a:spcAft>
      <a:buClrTx/>
      <a:buSzTx/>
      <a:buFontTx/>
      <a:buNone/>
      <a:tabLst/>
      <a:defRPr b="0" baseline="0" cap="none" i="1" spc="0" strike="noStrike" sz="4400" u="none" kumimoji="0" normalizeH="0">
        <a:ln>
          <a:noFill/>
        </a:ln>
        <a:solidFill>
          <a:srgbClr val="5E524C"/>
        </a:solidFill>
        <a:effectLst>
          <a:outerShdw sx="100000" sy="100000" kx="0" ky="0" algn="b" rotWithShape="0" blurRad="25400" dist="25400" dir="5520000">
            <a:srgbClr val="FFFFFF">
              <a:alpha val="71999"/>
            </a:srgbClr>
          </a:outerShdw>
        </a:effectLst>
        <a:uFillTx/>
        <a:latin typeface="Avenir Next Medium"/>
        <a:ea typeface="Avenir Next Medium"/>
        <a:cs typeface="Avenir Next Medium"/>
        <a:sym typeface="Avenir Next Medium"/>
      </a:defRPr>
    </a:lvl5pPr>
    <a:lvl6pPr marL="0" marR="0" indent="0" algn="ctr" defTabSz="821531" rtl="0" fontAlgn="auto" latinLnBrk="0" hangingPunct="0">
      <a:lnSpc>
        <a:spcPct val="100000"/>
      </a:lnSpc>
      <a:spcBef>
        <a:spcPts val="0"/>
      </a:spcBef>
      <a:spcAft>
        <a:spcPts val="0"/>
      </a:spcAft>
      <a:buClrTx/>
      <a:buSzTx/>
      <a:buFontTx/>
      <a:buNone/>
      <a:tabLst/>
      <a:defRPr b="0" baseline="0" cap="none" i="1" spc="0" strike="noStrike" sz="4400" u="none" kumimoji="0" normalizeH="0">
        <a:ln>
          <a:noFill/>
        </a:ln>
        <a:solidFill>
          <a:srgbClr val="5E524C"/>
        </a:solidFill>
        <a:effectLst>
          <a:outerShdw sx="100000" sy="100000" kx="0" ky="0" algn="b" rotWithShape="0" blurRad="25400" dist="25400" dir="5520000">
            <a:srgbClr val="FFFFFF">
              <a:alpha val="71999"/>
            </a:srgbClr>
          </a:outerShdw>
        </a:effectLst>
        <a:uFillTx/>
        <a:latin typeface="Avenir Next Medium"/>
        <a:ea typeface="Avenir Next Medium"/>
        <a:cs typeface="Avenir Next Medium"/>
        <a:sym typeface="Avenir Next Medium"/>
      </a:defRPr>
    </a:lvl6pPr>
    <a:lvl7pPr marL="0" marR="0" indent="0" algn="ctr" defTabSz="821531" rtl="0" fontAlgn="auto" latinLnBrk="0" hangingPunct="0">
      <a:lnSpc>
        <a:spcPct val="100000"/>
      </a:lnSpc>
      <a:spcBef>
        <a:spcPts val="0"/>
      </a:spcBef>
      <a:spcAft>
        <a:spcPts val="0"/>
      </a:spcAft>
      <a:buClrTx/>
      <a:buSzTx/>
      <a:buFontTx/>
      <a:buNone/>
      <a:tabLst/>
      <a:defRPr b="0" baseline="0" cap="none" i="1" spc="0" strike="noStrike" sz="4400" u="none" kumimoji="0" normalizeH="0">
        <a:ln>
          <a:noFill/>
        </a:ln>
        <a:solidFill>
          <a:srgbClr val="5E524C"/>
        </a:solidFill>
        <a:effectLst>
          <a:outerShdw sx="100000" sy="100000" kx="0" ky="0" algn="b" rotWithShape="0" blurRad="25400" dist="25400" dir="5520000">
            <a:srgbClr val="FFFFFF">
              <a:alpha val="71999"/>
            </a:srgbClr>
          </a:outerShdw>
        </a:effectLst>
        <a:uFillTx/>
        <a:latin typeface="Avenir Next Medium"/>
        <a:ea typeface="Avenir Next Medium"/>
        <a:cs typeface="Avenir Next Medium"/>
        <a:sym typeface="Avenir Next Medium"/>
      </a:defRPr>
    </a:lvl7pPr>
    <a:lvl8pPr marL="0" marR="0" indent="0" algn="ctr" defTabSz="821531" rtl="0" fontAlgn="auto" latinLnBrk="0" hangingPunct="0">
      <a:lnSpc>
        <a:spcPct val="100000"/>
      </a:lnSpc>
      <a:spcBef>
        <a:spcPts val="0"/>
      </a:spcBef>
      <a:spcAft>
        <a:spcPts val="0"/>
      </a:spcAft>
      <a:buClrTx/>
      <a:buSzTx/>
      <a:buFontTx/>
      <a:buNone/>
      <a:tabLst/>
      <a:defRPr b="0" baseline="0" cap="none" i="1" spc="0" strike="noStrike" sz="4400" u="none" kumimoji="0" normalizeH="0">
        <a:ln>
          <a:noFill/>
        </a:ln>
        <a:solidFill>
          <a:srgbClr val="5E524C"/>
        </a:solidFill>
        <a:effectLst>
          <a:outerShdw sx="100000" sy="100000" kx="0" ky="0" algn="b" rotWithShape="0" blurRad="25400" dist="25400" dir="5520000">
            <a:srgbClr val="FFFFFF">
              <a:alpha val="71999"/>
            </a:srgbClr>
          </a:outerShdw>
        </a:effectLst>
        <a:uFillTx/>
        <a:latin typeface="Avenir Next Medium"/>
        <a:ea typeface="Avenir Next Medium"/>
        <a:cs typeface="Avenir Next Medium"/>
        <a:sym typeface="Avenir Next Medium"/>
      </a:defRPr>
    </a:lvl8pPr>
    <a:lvl9pPr marL="0" marR="0" indent="0" algn="ctr" defTabSz="821531" rtl="0" fontAlgn="auto" latinLnBrk="0" hangingPunct="0">
      <a:lnSpc>
        <a:spcPct val="100000"/>
      </a:lnSpc>
      <a:spcBef>
        <a:spcPts val="0"/>
      </a:spcBef>
      <a:spcAft>
        <a:spcPts val="0"/>
      </a:spcAft>
      <a:buClrTx/>
      <a:buSzTx/>
      <a:buFontTx/>
      <a:buNone/>
      <a:tabLst/>
      <a:defRPr b="0" baseline="0" cap="none" i="1" spc="0" strike="noStrike" sz="4400" u="none" kumimoji="0" normalizeH="0">
        <a:ln>
          <a:noFill/>
        </a:ln>
        <a:solidFill>
          <a:srgbClr val="5E524C"/>
        </a:solidFill>
        <a:effectLst>
          <a:outerShdw sx="100000" sy="100000" kx="0" ky="0" algn="b" rotWithShape="0" blurRad="25400" dist="25400" dir="5520000">
            <a:srgbClr val="FFFFFF">
              <a:alpha val="71999"/>
            </a:srgbClr>
          </a:outerShdw>
        </a:effectLst>
        <a:uFillTx/>
        <a:latin typeface="Avenir Next Medium"/>
        <a:ea typeface="Avenir Next Medium"/>
        <a:cs typeface="Avenir Next Medium"/>
        <a:sym typeface="Avenir Next Medium"/>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ff">
        <a:font>
          <a:latin typeface="Avenir Next Demi Bold"/>
          <a:ea typeface="Avenir Next Demi Bold"/>
          <a:cs typeface="Avenir Next Demi Bold"/>
        </a:font>
        <a:srgbClr val="2A2927"/>
      </a:tcTxStyle>
      <a:tcStyle>
        <a:tcBdr>
          <a:left>
            <a:ln w="12700" cap="flat">
              <a:solidFill>
                <a:srgbClr val="514F48">
                  <a:alpha val="80000"/>
                </a:srgbClr>
              </a:solidFill>
              <a:custDash>
                <a:ds d="200000" sp="200000"/>
              </a:custDash>
              <a:miter lim="400000"/>
            </a:ln>
          </a:left>
          <a:right>
            <a:ln w="12700" cap="flat">
              <a:solidFill>
                <a:srgbClr val="514F48">
                  <a:alpha val="80000"/>
                </a:srgbClr>
              </a:solidFill>
              <a:custDash>
                <a:ds d="200000" sp="200000"/>
              </a:custDash>
              <a:miter lim="400000"/>
            </a:ln>
          </a:right>
          <a:top>
            <a:ln w="12700" cap="flat">
              <a:solidFill>
                <a:srgbClr val="514F48">
                  <a:alpha val="80000"/>
                </a:srgbClr>
              </a:solidFill>
              <a:custDash>
                <a:ds d="200000" sp="200000"/>
              </a:custDash>
              <a:miter lim="400000"/>
            </a:ln>
          </a:top>
          <a:bottom>
            <a:ln w="12700" cap="flat">
              <a:solidFill>
                <a:srgbClr val="514F48">
                  <a:alpha val="80000"/>
                </a:srgbClr>
              </a:solidFill>
              <a:custDash>
                <a:ds d="200000" sp="200000"/>
              </a:custDash>
              <a:miter lim="400000"/>
            </a:ln>
          </a:bottom>
          <a:insideH>
            <a:ln w="12700" cap="flat">
              <a:solidFill>
                <a:srgbClr val="514F48">
                  <a:alpha val="80000"/>
                </a:srgbClr>
              </a:solidFill>
              <a:custDash>
                <a:ds d="200000" sp="200000"/>
              </a:custDash>
              <a:miter lim="400000"/>
            </a:ln>
          </a:insideH>
          <a:insideV>
            <a:ln w="12700" cap="flat">
              <a:solidFill>
                <a:srgbClr val="514F48">
                  <a:alpha val="80000"/>
                </a:srgbClr>
              </a:solidFill>
              <a:custDash>
                <a:ds d="200000" sp="200000"/>
              </a:custDash>
              <a:miter lim="400000"/>
            </a:ln>
          </a:insideV>
        </a:tcBdr>
        <a:fill>
          <a:noFill/>
        </a:fill>
      </a:tcStyle>
    </a:wholeTbl>
    <a:band2H>
      <a:tcTxStyle b="def" i="def"/>
      <a:tcStyle>
        <a:tcBdr/>
        <a:fill>
          <a:solidFill>
            <a:srgbClr val="D2D1C3">
              <a:alpha val="25000"/>
            </a:srgbClr>
          </a:solidFill>
        </a:fill>
      </a:tcStyle>
    </a:band2H>
    <a:firstCol>
      <a:tcTxStyle b="on" i="off">
        <a:font>
          <a:latin typeface="Avenir Next Demi Bold"/>
          <a:ea typeface="Avenir Next Demi Bold"/>
          <a:cs typeface="Avenir Next Demi Bold"/>
        </a:font>
        <a:srgbClr val="FFFFFF"/>
      </a:tcTxStyle>
      <a:tcStyle>
        <a:tcBdr>
          <a:left>
            <a:ln w="12700" cap="flat">
              <a:solidFill>
                <a:srgbClr val="514F48">
                  <a:alpha val="80000"/>
                </a:srgbClr>
              </a:solidFill>
              <a:prstDash val="solid"/>
              <a:miter lim="400000"/>
            </a:ln>
          </a:left>
          <a:right>
            <a:ln w="12700" cap="flat">
              <a:solidFill>
                <a:srgbClr val="514F48">
                  <a:alpha val="80000"/>
                </a:srgbClr>
              </a:solidFill>
              <a:prstDash val="solid"/>
              <a:miter lim="400000"/>
            </a:ln>
          </a:right>
          <a:top>
            <a:ln w="12700" cap="flat">
              <a:solidFill>
                <a:srgbClr val="514F48">
                  <a:alpha val="80000"/>
                </a:srgbClr>
              </a:solidFill>
              <a:prstDash val="solid"/>
              <a:miter lim="400000"/>
            </a:ln>
          </a:top>
          <a:bottom>
            <a:ln w="12700" cap="flat">
              <a:solidFill>
                <a:srgbClr val="514F48">
                  <a:alpha val="80000"/>
                </a:srgbClr>
              </a:solidFill>
              <a:prstDash val="solid"/>
              <a:miter lim="400000"/>
            </a:ln>
          </a:bottom>
          <a:insideH>
            <a:ln w="12700" cap="flat">
              <a:solidFill>
                <a:srgbClr val="514F48">
                  <a:alpha val="80000"/>
                </a:srgbClr>
              </a:solidFill>
              <a:prstDash val="solid"/>
              <a:miter lim="400000"/>
            </a:ln>
          </a:insideH>
          <a:insideV>
            <a:ln w="12700" cap="flat">
              <a:solidFill>
                <a:srgbClr val="514F48">
                  <a:alpha val="80000"/>
                </a:srgbClr>
              </a:solidFill>
              <a:prstDash val="solid"/>
              <a:miter lim="400000"/>
            </a:ln>
          </a:insideV>
        </a:tcBdr>
        <a:fill>
          <a:noFill/>
        </a:fill>
      </a:tcStyle>
    </a:firstCol>
    <a:lastRow>
      <a:tcTxStyle b="on" i="off">
        <a:font>
          <a:latin typeface="Avenir Next Demi Bold"/>
          <a:ea typeface="Avenir Next Demi Bold"/>
          <a:cs typeface="Avenir Next Demi Bold"/>
        </a:font>
        <a:srgbClr val="FFFFFF"/>
      </a:tcTxStyle>
      <a:tcStyle>
        <a:tcBdr>
          <a:left>
            <a:ln w="12700" cap="flat">
              <a:solidFill>
                <a:srgbClr val="514F48">
                  <a:alpha val="80000"/>
                </a:srgbClr>
              </a:solidFill>
              <a:prstDash val="solid"/>
              <a:miter lim="400000"/>
            </a:ln>
          </a:left>
          <a:right>
            <a:ln w="12700" cap="flat">
              <a:solidFill>
                <a:srgbClr val="514F48">
                  <a:alpha val="80000"/>
                </a:srgbClr>
              </a:solidFill>
              <a:prstDash val="solid"/>
              <a:miter lim="400000"/>
            </a:ln>
          </a:right>
          <a:top>
            <a:ln w="25400" cap="flat">
              <a:solidFill>
                <a:srgbClr val="514F48">
                  <a:alpha val="80000"/>
                </a:srgbClr>
              </a:solidFill>
              <a:prstDash val="solid"/>
              <a:miter lim="400000"/>
            </a:ln>
          </a:top>
          <a:bottom>
            <a:ln w="12700" cap="flat">
              <a:solidFill>
                <a:srgbClr val="514F48">
                  <a:alpha val="80000"/>
                </a:srgbClr>
              </a:solidFill>
              <a:prstDash val="solid"/>
              <a:miter lim="400000"/>
            </a:ln>
          </a:bottom>
          <a:insideH>
            <a:ln w="12700" cap="flat">
              <a:solidFill>
                <a:srgbClr val="514F48">
                  <a:alpha val="80000"/>
                </a:srgbClr>
              </a:solidFill>
              <a:prstDash val="solid"/>
              <a:miter lim="400000"/>
            </a:ln>
          </a:insideH>
          <a:insideV>
            <a:ln w="12700" cap="flat">
              <a:solidFill>
                <a:srgbClr val="514F48">
                  <a:alpha val="80000"/>
                </a:srgbClr>
              </a:solidFill>
              <a:prstDash val="solid"/>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solidFill>
                <a:srgbClr val="514F48">
                  <a:alpha val="80000"/>
                </a:srgbClr>
              </a:solidFill>
              <a:prstDash val="solid"/>
              <a:miter lim="400000"/>
            </a:ln>
          </a:left>
          <a:right>
            <a:ln w="12700" cap="flat">
              <a:solidFill>
                <a:srgbClr val="514F48">
                  <a:alpha val="80000"/>
                </a:srgbClr>
              </a:solidFill>
              <a:prstDash val="solid"/>
              <a:miter lim="400000"/>
            </a:ln>
          </a:right>
          <a:top>
            <a:ln w="12700" cap="flat">
              <a:solidFill>
                <a:srgbClr val="514F48">
                  <a:alpha val="80000"/>
                </a:srgbClr>
              </a:solidFill>
              <a:prstDash val="solid"/>
              <a:miter lim="400000"/>
            </a:ln>
          </a:top>
          <a:bottom>
            <a:ln w="25400" cap="flat">
              <a:solidFill>
                <a:srgbClr val="514F48">
                  <a:alpha val="80000"/>
                </a:srgbClr>
              </a:solidFill>
              <a:prstDash val="solid"/>
              <a:miter lim="400000"/>
            </a:ln>
          </a:bottom>
          <a:insideH>
            <a:ln w="12700" cap="flat">
              <a:solidFill>
                <a:srgbClr val="514F48">
                  <a:alpha val="80000"/>
                </a:srgbClr>
              </a:solidFill>
              <a:prstDash val="solid"/>
              <a:miter lim="400000"/>
            </a:ln>
          </a:insideH>
          <a:insideV>
            <a:ln w="12700" cap="flat">
              <a:solidFill>
                <a:srgbClr val="514F48">
                  <a:alpha val="80000"/>
                </a:srgbClr>
              </a:solidFill>
              <a:prstDash val="solid"/>
              <a:miter lim="400000"/>
            </a:ln>
          </a:insideV>
        </a:tcBdr>
        <a:fill>
          <a:noFill/>
        </a:fill>
      </a:tcStyle>
    </a:firstRow>
  </a:tblStyle>
  <a:tblStyle styleId="{C7B018BB-80A7-4F77-B60F-C8B233D01FF8}" styleName="">
    <a:tblBg/>
    <a:wholeTbl>
      <a:tcTxStyle b="off" i="off">
        <a:font>
          <a:latin typeface="Avenir Next Medium"/>
          <a:ea typeface="Avenir Next Medium"/>
          <a:cs typeface="Avenir Next Medium"/>
        </a:font>
        <a:srgbClr val="2A2927"/>
      </a:tcTxStyle>
      <a:tcStyle>
        <a:tcBdr>
          <a:left>
            <a:ln w="12700" cap="flat">
              <a:solidFill>
                <a:srgbClr val="737269">
                  <a:alpha val="80000"/>
                </a:srgbClr>
              </a:solidFill>
              <a:prstDash val="solid"/>
              <a:miter lim="400000"/>
            </a:ln>
          </a:left>
          <a:right>
            <a:ln w="12700" cap="flat">
              <a:solidFill>
                <a:srgbClr val="737269">
                  <a:alpha val="80000"/>
                </a:srgbClr>
              </a:solidFill>
              <a:prstDash val="solid"/>
              <a:miter lim="400000"/>
            </a:ln>
          </a:right>
          <a:top>
            <a:ln w="12700" cap="flat">
              <a:solidFill>
                <a:srgbClr val="737269">
                  <a:alpha val="80000"/>
                </a:srgbClr>
              </a:solidFill>
              <a:prstDash val="solid"/>
              <a:miter lim="400000"/>
            </a:ln>
          </a:top>
          <a:bottom>
            <a:ln w="12700" cap="flat">
              <a:solidFill>
                <a:srgbClr val="737269">
                  <a:alpha val="80000"/>
                </a:srgbClr>
              </a:solidFill>
              <a:prstDash val="solid"/>
              <a:miter lim="400000"/>
            </a:ln>
          </a:bottom>
          <a:insideH>
            <a:ln w="12700" cap="flat">
              <a:solidFill>
                <a:srgbClr val="737269">
                  <a:alpha val="80000"/>
                </a:srgbClr>
              </a:solidFill>
              <a:prstDash val="solid"/>
              <a:miter lim="400000"/>
            </a:ln>
          </a:insideH>
          <a:insideV>
            <a:ln w="12700" cap="flat">
              <a:solidFill>
                <a:srgbClr val="737269">
                  <a:alpha val="80000"/>
                </a:srgbClr>
              </a:solidFill>
              <a:prstDash val="solid"/>
              <a:miter lim="400000"/>
            </a:ln>
          </a:insideV>
        </a:tcBdr>
        <a:fill>
          <a:noFill/>
        </a:fill>
      </a:tcStyle>
    </a:wholeTbl>
    <a:band2H>
      <a:tcTxStyle b="def" i="def"/>
      <a:tcStyle>
        <a:tcBdr/>
        <a:fill>
          <a:blipFill rotWithShape="1">
            <a:blip r:embed="rId1"/>
            <a:srcRect l="0" t="0" r="0" b="0"/>
            <a:tile tx="0" ty="0" sx="100000" sy="100000" flip="none" algn="tl"/>
          </a:blipFill>
        </a:fill>
      </a:tcStyle>
    </a:band2H>
    <a:firstCol>
      <a:tcTxStyle b="on" i="off">
        <a:font>
          <a:latin typeface="Avenir Next Demi Bold"/>
          <a:ea typeface="Avenir Next Demi Bold"/>
          <a:cs typeface="Avenir Next Demi Bold"/>
        </a:font>
        <a:srgbClr val="2A2927"/>
      </a:tcTxStyle>
      <a:tcStyle>
        <a:tcBdr>
          <a:left>
            <a:ln w="25400" cap="flat">
              <a:solidFill>
                <a:srgbClr val="737269">
                  <a:alpha val="80000"/>
                </a:srgbClr>
              </a:solidFill>
              <a:prstDash val="solid"/>
              <a:miter lim="400000"/>
            </a:ln>
          </a:left>
          <a:right>
            <a:ln w="12700" cap="flat">
              <a:solidFill>
                <a:srgbClr val="737269">
                  <a:alpha val="80000"/>
                </a:srgbClr>
              </a:solidFill>
              <a:prstDash val="solid"/>
              <a:miter lim="400000"/>
            </a:ln>
          </a:right>
          <a:top>
            <a:ln w="12700" cap="flat">
              <a:solidFill>
                <a:srgbClr val="737269">
                  <a:alpha val="80000"/>
                </a:srgbClr>
              </a:solidFill>
              <a:prstDash val="solid"/>
              <a:miter lim="400000"/>
            </a:ln>
          </a:top>
          <a:bottom>
            <a:ln w="12700" cap="flat">
              <a:solidFill>
                <a:srgbClr val="737269">
                  <a:alpha val="80000"/>
                </a:srgbClr>
              </a:solidFill>
              <a:prstDash val="solid"/>
              <a:miter lim="400000"/>
            </a:ln>
          </a:bottom>
          <a:insideH>
            <a:ln w="12700" cap="flat">
              <a:solidFill>
                <a:srgbClr val="737269">
                  <a:alpha val="80000"/>
                </a:srgbClr>
              </a:solidFill>
              <a:prstDash val="solid"/>
              <a:miter lim="400000"/>
            </a:ln>
          </a:insideH>
          <a:insideV>
            <a:ln w="12700" cap="flat">
              <a:solidFill>
                <a:srgbClr val="737269">
                  <a:alpha val="80000"/>
                </a:srgbClr>
              </a:solidFill>
              <a:prstDash val="solid"/>
              <a:miter lim="400000"/>
            </a:ln>
          </a:insideV>
        </a:tcBdr>
        <a:fill>
          <a:noFill/>
        </a:fill>
      </a:tcStyle>
    </a:firstCol>
    <a:lastRow>
      <a:tcTxStyle b="on" i="off">
        <a:font>
          <a:latin typeface="Avenir Next Demi Bold"/>
          <a:ea typeface="Avenir Next Demi Bold"/>
          <a:cs typeface="Avenir Next Demi Bold"/>
        </a:font>
        <a:srgbClr val="2A2927"/>
      </a:tcTxStyle>
      <a:tcStyle>
        <a:tcBdr>
          <a:left>
            <a:ln w="12700" cap="flat">
              <a:solidFill>
                <a:srgbClr val="737269">
                  <a:alpha val="80000"/>
                </a:srgbClr>
              </a:solidFill>
              <a:prstDash val="solid"/>
              <a:miter lim="400000"/>
            </a:ln>
          </a:left>
          <a:right>
            <a:ln w="12700" cap="flat">
              <a:solidFill>
                <a:srgbClr val="737269">
                  <a:alpha val="80000"/>
                </a:srgbClr>
              </a:solidFill>
              <a:prstDash val="solid"/>
              <a:miter lim="400000"/>
            </a:ln>
          </a:right>
          <a:top>
            <a:ln w="25400" cap="flat">
              <a:solidFill>
                <a:srgbClr val="737269">
                  <a:alpha val="80000"/>
                </a:srgbClr>
              </a:solidFill>
              <a:prstDash val="solid"/>
              <a:miter lim="400000"/>
            </a:ln>
          </a:top>
          <a:bottom>
            <a:ln w="25400" cap="flat">
              <a:solidFill>
                <a:srgbClr val="737269">
                  <a:alpha val="80000"/>
                </a:srgbClr>
              </a:solidFill>
              <a:prstDash val="solid"/>
              <a:miter lim="400000"/>
            </a:ln>
          </a:bottom>
          <a:insideH>
            <a:ln w="12700" cap="flat">
              <a:solidFill>
                <a:srgbClr val="737269">
                  <a:alpha val="80000"/>
                </a:srgbClr>
              </a:solidFill>
              <a:prstDash val="solid"/>
              <a:miter lim="400000"/>
            </a:ln>
          </a:insideH>
          <a:insideV>
            <a:ln w="12700" cap="flat">
              <a:solidFill>
                <a:srgbClr val="737269">
                  <a:alpha val="80000"/>
                </a:srgbClr>
              </a:solidFill>
              <a:prstDash val="solid"/>
              <a:miter lim="400000"/>
            </a:ln>
          </a:insideV>
        </a:tcBdr>
        <a:fill>
          <a:noFill/>
        </a:fill>
      </a:tcStyle>
    </a:lastRow>
    <a:firstRow>
      <a:tcTxStyle b="on" i="off">
        <a:font>
          <a:latin typeface="Avenir Next Demi Bold"/>
          <a:ea typeface="Avenir Next Demi Bold"/>
          <a:cs typeface="Avenir Next Demi Bold"/>
        </a:font>
        <a:srgbClr val="2A2927"/>
      </a:tcTxStyle>
      <a:tcStyle>
        <a:tcBdr>
          <a:left>
            <a:ln w="12700" cap="flat">
              <a:solidFill>
                <a:srgbClr val="737269">
                  <a:alpha val="80000"/>
                </a:srgbClr>
              </a:solidFill>
              <a:prstDash val="solid"/>
              <a:miter lim="400000"/>
            </a:ln>
          </a:left>
          <a:right>
            <a:ln w="12700" cap="flat">
              <a:solidFill>
                <a:srgbClr val="737269">
                  <a:alpha val="80000"/>
                </a:srgbClr>
              </a:solidFill>
              <a:prstDash val="solid"/>
              <a:miter lim="400000"/>
            </a:ln>
          </a:right>
          <a:top>
            <a:ln w="25400" cap="flat">
              <a:solidFill>
                <a:srgbClr val="737269">
                  <a:alpha val="80000"/>
                </a:srgbClr>
              </a:solidFill>
              <a:prstDash val="solid"/>
              <a:miter lim="400000"/>
            </a:ln>
          </a:top>
          <a:bottom>
            <a:ln w="25400" cap="flat">
              <a:solidFill>
                <a:srgbClr val="737269">
                  <a:alpha val="80000"/>
                </a:srgbClr>
              </a:solidFill>
              <a:prstDash val="solid"/>
              <a:miter lim="400000"/>
            </a:ln>
          </a:bottom>
          <a:insideH>
            <a:ln w="12700" cap="flat">
              <a:solidFill>
                <a:srgbClr val="737269">
                  <a:alpha val="80000"/>
                </a:srgbClr>
              </a:solidFill>
              <a:prstDash val="solid"/>
              <a:miter lim="400000"/>
            </a:ln>
          </a:insideH>
          <a:insideV>
            <a:ln w="12700" cap="flat">
              <a:solidFill>
                <a:srgbClr val="737269">
                  <a:alpha val="80000"/>
                </a:srgbClr>
              </a:solidFill>
              <a:prstDash val="solid"/>
              <a:miter lim="400000"/>
            </a:ln>
          </a:insideV>
        </a:tcBdr>
        <a:fill>
          <a:noFill/>
        </a:fill>
      </a:tcStyle>
    </a:firstRow>
  </a:tblStyle>
  <a:tblStyle styleId="{EEE7283C-3CF3-47DC-8721-378D4A62B228}" styleName="">
    <a:tblBg/>
    <a:wholeTbl>
      <a:tcTxStyle b="off" i="off">
        <a:font>
          <a:latin typeface="Avenir Next Medium"/>
          <a:ea typeface="Avenir Next Medium"/>
          <a:cs typeface="Avenir Next Medium"/>
        </a:font>
        <a:srgbClr val="2A2927"/>
      </a:tcTxStyle>
      <a:tcStyle>
        <a:tcBdr>
          <a:left>
            <a:ln w="12700" cap="flat">
              <a:solidFill>
                <a:srgbClr val="737269">
                  <a:alpha val="80000"/>
                </a:srgbClr>
              </a:solidFill>
              <a:prstDash val="solid"/>
              <a:miter lim="400000"/>
            </a:ln>
          </a:left>
          <a:right>
            <a:ln w="12700" cap="flat">
              <a:solidFill>
                <a:srgbClr val="737269">
                  <a:alpha val="80000"/>
                </a:srgbClr>
              </a:solidFill>
              <a:prstDash val="solid"/>
              <a:miter lim="400000"/>
            </a:ln>
          </a:right>
          <a:top>
            <a:ln w="12700" cap="flat">
              <a:solidFill>
                <a:srgbClr val="737269">
                  <a:alpha val="80000"/>
                </a:srgbClr>
              </a:solidFill>
              <a:prstDash val="solid"/>
              <a:miter lim="400000"/>
            </a:ln>
          </a:top>
          <a:bottom>
            <a:ln w="12700" cap="flat">
              <a:solidFill>
                <a:srgbClr val="737269">
                  <a:alpha val="80000"/>
                </a:srgbClr>
              </a:solidFill>
              <a:prstDash val="solid"/>
              <a:miter lim="400000"/>
            </a:ln>
          </a:bottom>
          <a:insideH>
            <a:ln w="12700" cap="flat">
              <a:solidFill>
                <a:srgbClr val="737269">
                  <a:alpha val="80000"/>
                </a:srgbClr>
              </a:solidFill>
              <a:prstDash val="solid"/>
              <a:miter lim="400000"/>
            </a:ln>
          </a:insideH>
          <a:insideV>
            <a:ln w="12700" cap="flat">
              <a:solidFill>
                <a:srgbClr val="737269">
                  <a:alpha val="80000"/>
                </a:srgbClr>
              </a:solidFill>
              <a:prstDash val="solid"/>
              <a:miter lim="400000"/>
            </a:ln>
          </a:insideV>
        </a:tcBdr>
        <a:fill>
          <a:noFill/>
        </a:fill>
      </a:tcStyle>
    </a:wholeTbl>
    <a:band2H>
      <a:tcTxStyle b="def" i="def"/>
      <a:tcStyle>
        <a:tcBdr/>
        <a:fill>
          <a:solidFill>
            <a:srgbClr val="D2D1C3">
              <a:alpha val="25000"/>
            </a:srgbClr>
          </a:solidFill>
        </a:fill>
      </a:tcStyle>
    </a:band2H>
    <a:firstCol>
      <a:tcTxStyle b="off" i="off">
        <a:font>
          <a:latin typeface="Avenir Next Medium"/>
          <a:ea typeface="Avenir Next Medium"/>
          <a:cs typeface="Avenir Next Medium"/>
        </a:font>
        <a:srgbClr val="2A2927"/>
      </a:tcTxStyle>
      <a:tcStyle>
        <a:tcBdr>
          <a:left>
            <a:ln w="25400" cap="flat">
              <a:solidFill>
                <a:srgbClr val="737269">
                  <a:alpha val="80000"/>
                </a:srgbClr>
              </a:solidFill>
              <a:prstDash val="solid"/>
              <a:miter lim="400000"/>
            </a:ln>
          </a:left>
          <a:right>
            <a:ln w="25400" cap="flat">
              <a:solidFill>
                <a:srgbClr val="737269">
                  <a:alpha val="80000"/>
                </a:srgbClr>
              </a:solidFill>
              <a:prstDash val="solid"/>
              <a:miter lim="400000"/>
            </a:ln>
          </a:right>
          <a:top>
            <a:ln w="12700" cap="flat">
              <a:solidFill>
                <a:srgbClr val="737269">
                  <a:alpha val="80000"/>
                </a:srgbClr>
              </a:solidFill>
              <a:prstDash val="solid"/>
              <a:miter lim="400000"/>
            </a:ln>
          </a:top>
          <a:bottom>
            <a:ln w="12700" cap="flat">
              <a:solidFill>
                <a:srgbClr val="737269">
                  <a:alpha val="80000"/>
                </a:srgbClr>
              </a:solidFill>
              <a:prstDash val="solid"/>
              <a:miter lim="400000"/>
            </a:ln>
          </a:bottom>
          <a:insideH>
            <a:ln w="12700" cap="flat">
              <a:solidFill>
                <a:srgbClr val="737269">
                  <a:alpha val="80000"/>
                </a:srgbClr>
              </a:solidFill>
              <a:prstDash val="solid"/>
              <a:miter lim="400000"/>
            </a:ln>
          </a:insideH>
          <a:insideV>
            <a:ln w="12700" cap="flat">
              <a:solidFill>
                <a:srgbClr val="737269">
                  <a:alpha val="80000"/>
                </a:srgbClr>
              </a:solidFill>
              <a:prstDash val="solid"/>
              <a:miter lim="400000"/>
            </a:ln>
          </a:insideV>
        </a:tcBdr>
        <a:fill>
          <a:noFill/>
        </a:fill>
      </a:tcStyle>
    </a:firstCol>
    <a:lastRow>
      <a:tcTxStyle b="off" i="off">
        <a:font>
          <a:latin typeface="Avenir Next Medium"/>
          <a:ea typeface="Avenir Next Medium"/>
          <a:cs typeface="Avenir Next Medium"/>
        </a:font>
        <a:srgbClr val="2A2927"/>
      </a:tcTxStyle>
      <a:tcStyle>
        <a:tcBdr>
          <a:left>
            <a:ln w="12700" cap="flat">
              <a:solidFill>
                <a:srgbClr val="737269">
                  <a:alpha val="80000"/>
                </a:srgbClr>
              </a:solidFill>
              <a:prstDash val="solid"/>
              <a:miter lim="400000"/>
            </a:ln>
          </a:left>
          <a:right>
            <a:ln w="12700" cap="flat">
              <a:solidFill>
                <a:srgbClr val="737269">
                  <a:alpha val="80000"/>
                </a:srgbClr>
              </a:solidFill>
              <a:prstDash val="solid"/>
              <a:miter lim="400000"/>
            </a:ln>
          </a:right>
          <a:top>
            <a:ln w="25400" cap="flat">
              <a:solidFill>
                <a:srgbClr val="737269">
                  <a:alpha val="80000"/>
                </a:srgbClr>
              </a:solidFill>
              <a:prstDash val="solid"/>
              <a:miter lim="400000"/>
            </a:ln>
          </a:top>
          <a:bottom>
            <a:ln w="25400" cap="flat">
              <a:solidFill>
                <a:srgbClr val="737269">
                  <a:alpha val="80000"/>
                </a:srgbClr>
              </a:solidFill>
              <a:prstDash val="solid"/>
              <a:miter lim="400000"/>
            </a:ln>
          </a:bottom>
          <a:insideH>
            <a:ln w="12700" cap="flat">
              <a:solidFill>
                <a:srgbClr val="737269">
                  <a:alpha val="80000"/>
                </a:srgbClr>
              </a:solidFill>
              <a:prstDash val="solid"/>
              <a:miter lim="400000"/>
            </a:ln>
          </a:insideH>
          <a:insideV>
            <a:ln w="12700" cap="flat">
              <a:solidFill>
                <a:srgbClr val="737269">
                  <a:alpha val="80000"/>
                </a:srgbClr>
              </a:solidFill>
              <a:prstDash val="solid"/>
              <a:miter lim="400000"/>
            </a:ln>
          </a:insideV>
        </a:tcBdr>
        <a:fill>
          <a:noFill/>
        </a:fill>
      </a:tcStyle>
    </a:lastRow>
    <a:firstRow>
      <a:tcTxStyle b="off" i="off">
        <a:font>
          <a:latin typeface="Avenir Next Medium"/>
          <a:ea typeface="Avenir Next Medium"/>
          <a:cs typeface="Avenir Next Medium"/>
        </a:font>
        <a:srgbClr val="2A2927"/>
      </a:tcTxStyle>
      <a:tcStyle>
        <a:tcBdr>
          <a:left>
            <a:ln w="12700" cap="flat">
              <a:solidFill>
                <a:srgbClr val="737269">
                  <a:alpha val="80000"/>
                </a:srgbClr>
              </a:solidFill>
              <a:prstDash val="solid"/>
              <a:miter lim="400000"/>
            </a:ln>
          </a:left>
          <a:right>
            <a:ln w="12700" cap="flat">
              <a:solidFill>
                <a:srgbClr val="737269">
                  <a:alpha val="80000"/>
                </a:srgbClr>
              </a:solidFill>
              <a:prstDash val="solid"/>
              <a:miter lim="400000"/>
            </a:ln>
          </a:right>
          <a:top>
            <a:ln w="25400" cap="flat">
              <a:solidFill>
                <a:srgbClr val="737269">
                  <a:alpha val="80000"/>
                </a:srgbClr>
              </a:solidFill>
              <a:prstDash val="solid"/>
              <a:miter lim="400000"/>
            </a:ln>
          </a:top>
          <a:bottom>
            <a:ln w="25400" cap="flat">
              <a:solidFill>
                <a:srgbClr val="737269">
                  <a:alpha val="80000"/>
                </a:srgbClr>
              </a:solidFill>
              <a:prstDash val="solid"/>
              <a:miter lim="400000"/>
            </a:ln>
          </a:bottom>
          <a:insideH>
            <a:ln w="12700" cap="flat">
              <a:solidFill>
                <a:srgbClr val="737269">
                  <a:alpha val="80000"/>
                </a:srgbClr>
              </a:solidFill>
              <a:prstDash val="solid"/>
              <a:miter lim="400000"/>
            </a:ln>
          </a:insideH>
          <a:insideV>
            <a:ln w="12700" cap="flat">
              <a:solidFill>
                <a:srgbClr val="737269">
                  <a:alpha val="80000"/>
                </a:srgbClr>
              </a:solidFill>
              <a:prstDash val="solid"/>
              <a:miter lim="400000"/>
            </a:ln>
          </a:insideV>
        </a:tcBdr>
        <a:fill>
          <a:noFill/>
        </a:fill>
      </a:tcStyle>
    </a:firstRow>
  </a:tblStyle>
  <a:tblStyle styleId="{CF821DB8-F4EB-4A41-A1BA-3FCAFE7338EE}" styleName="">
    <a:tblBg/>
    <a:wholeTbl>
      <a:tcTxStyle b="off" i="off">
        <a:font>
          <a:latin typeface="Avenir Next Medium"/>
          <a:ea typeface="Avenir Next Medium"/>
          <a:cs typeface="Avenir Next Medium"/>
        </a:font>
        <a:srgbClr val="2A2927"/>
      </a:tcTxStyle>
      <a:tcStyle>
        <a:tcBdr>
          <a:left>
            <a:ln w="12700" cap="flat">
              <a:noFill/>
              <a:miter lim="400000"/>
            </a:ln>
          </a:left>
          <a:right>
            <a:ln w="12700" cap="flat">
              <a:noFill/>
              <a:miter lim="400000"/>
            </a:ln>
          </a:right>
          <a:top>
            <a:ln w="12700" cap="flat">
              <a:solidFill>
                <a:srgbClr val="000000">
                  <a:alpha val="70000"/>
                </a:srgbClr>
              </a:solidFill>
              <a:prstDash val="solid"/>
              <a:miter lim="400000"/>
            </a:ln>
          </a:top>
          <a:bottom>
            <a:ln w="12700" cap="flat">
              <a:solidFill>
                <a:srgbClr val="000000">
                  <a:alpha val="70000"/>
                </a:srgbClr>
              </a:solidFill>
              <a:prstDash val="solid"/>
              <a:miter lim="400000"/>
            </a:ln>
          </a:bottom>
          <a:insideH>
            <a:ln w="12700" cap="flat">
              <a:solidFill>
                <a:srgbClr val="000000">
                  <a:alpha val="70000"/>
                </a:srgbClr>
              </a:solidFill>
              <a:prstDash val="solid"/>
              <a:miter lim="400000"/>
            </a:ln>
          </a:insideH>
          <a:insideV>
            <a:ln w="12700" cap="flat">
              <a:noFill/>
              <a:miter lim="400000"/>
            </a:ln>
          </a:insideV>
        </a:tcBdr>
        <a:fill>
          <a:noFill/>
        </a:fill>
      </a:tcStyle>
    </a:wholeTbl>
    <a:band2H>
      <a:tcTxStyle b="def" i="def"/>
      <a:tcStyle>
        <a:tcBdr/>
        <a:fill>
          <a:solidFill>
            <a:srgbClr val="D2D1C3">
              <a:alpha val="25000"/>
            </a:srgbClr>
          </a:solidFill>
        </a:fill>
      </a:tcStyle>
    </a:band2H>
    <a:firstCol>
      <a:tcTxStyle b="on" i="off">
        <a:font>
          <a:latin typeface="Avenir Next Demi Bold"/>
          <a:ea typeface="Avenir Next Demi Bold"/>
          <a:cs typeface="Avenir Next Demi Bold"/>
        </a:font>
        <a:srgbClr val="FFFFFF"/>
      </a:tcTxStyle>
      <a:tcStyle>
        <a:tcBdr>
          <a:left>
            <a:ln w="12700" cap="flat">
              <a:solidFill>
                <a:srgbClr val="000000">
                  <a:alpha val="70000"/>
                </a:srgbClr>
              </a:solidFill>
              <a:prstDash val="solid"/>
              <a:miter lim="400000"/>
            </a:ln>
          </a:left>
          <a:right>
            <a:ln w="25400" cap="flat">
              <a:solidFill>
                <a:srgbClr val="000000">
                  <a:alpha val="70000"/>
                </a:srgbClr>
              </a:solidFill>
              <a:prstDash val="solid"/>
              <a:miter lim="400000"/>
            </a:ln>
          </a:right>
          <a:top>
            <a:ln w="12700" cap="flat">
              <a:solidFill>
                <a:srgbClr val="000000">
                  <a:alpha val="70000"/>
                </a:srgbClr>
              </a:solidFill>
              <a:prstDash val="solid"/>
              <a:miter lim="400000"/>
            </a:ln>
          </a:top>
          <a:bottom>
            <a:ln w="12700" cap="flat">
              <a:solidFill>
                <a:srgbClr val="000000">
                  <a:alpha val="70000"/>
                </a:srgbClr>
              </a:solidFill>
              <a:prstDash val="solid"/>
              <a:miter lim="400000"/>
            </a:ln>
          </a:bottom>
          <a:insideH>
            <a:ln w="12700" cap="flat">
              <a:solidFill>
                <a:srgbClr val="000000">
                  <a:alpha val="70000"/>
                </a:srgbClr>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25400" cap="flat">
              <a:solidFill>
                <a:srgbClr val="000000">
                  <a:alpha val="70000"/>
                </a:srgbClr>
              </a:solidFill>
              <a:prstDash val="solid"/>
              <a:miter lim="400000"/>
            </a:ln>
          </a:top>
          <a:bottom>
            <a:ln w="12700" cap="flat">
              <a:solidFill>
                <a:srgbClr val="000000">
                  <a:alpha val="70000"/>
                </a:srgbClr>
              </a:solidFill>
              <a:prstDash val="solid"/>
              <a:miter lim="400000"/>
            </a:ln>
          </a:bottom>
          <a:insideH>
            <a:ln w="12700" cap="flat">
              <a:solidFill>
                <a:srgbClr val="000000">
                  <a:alpha val="70000"/>
                </a:srgbClr>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000000">
                  <a:alpha val="70000"/>
                </a:srgbClr>
              </a:solidFill>
              <a:prstDash val="solid"/>
              <a:miter lim="400000"/>
            </a:ln>
          </a:top>
          <a:bottom>
            <a:ln w="25400" cap="flat">
              <a:solidFill>
                <a:srgbClr val="000000">
                  <a:alpha val="70000"/>
                </a:srgbClr>
              </a:solidFill>
              <a:prstDash val="solid"/>
              <a:miter lim="400000"/>
            </a:ln>
          </a:bottom>
          <a:insideH>
            <a:ln w="12700" cap="flat">
              <a:solidFill>
                <a:srgbClr val="000000">
                  <a:alpha val="70000"/>
                </a:srgbClr>
              </a:solidFill>
              <a:prstDash val="solid"/>
              <a:miter lim="400000"/>
            </a:ln>
          </a:insideH>
          <a:insideV>
            <a:ln w="12700" cap="flat">
              <a:noFill/>
              <a:miter lim="400000"/>
            </a:ln>
          </a:insideV>
        </a:tcBdr>
        <a:fill>
          <a:noFill/>
        </a:fill>
      </a:tcStyle>
    </a:firstRow>
  </a:tblStyle>
  <a:tblStyle styleId="{33BA23B1-9221-436E-865A-0063620EA4FD}" styleName="">
    <a:tblBg/>
    <a:wholeTbl>
      <a:tcTxStyle b="on" i="off">
        <a:font>
          <a:latin typeface="Avenir Next Demi Bold"/>
          <a:ea typeface="Avenir Next Demi Bold"/>
          <a:cs typeface="Avenir Next Demi Bold"/>
        </a:font>
        <a:srgbClr val="FFFFFF"/>
      </a:tcTxStyle>
      <a:tcStyle>
        <a:tcBdr>
          <a:left>
            <a:ln w="12700" cap="flat">
              <a:solidFill>
                <a:srgbClr val="F8F8F6">
                  <a:alpha val="80000"/>
                </a:srgbClr>
              </a:solidFill>
              <a:custDash>
                <a:ds d="200000" sp="200000"/>
              </a:custDash>
              <a:miter lim="400000"/>
            </a:ln>
          </a:left>
          <a:right>
            <a:ln w="12700" cap="flat">
              <a:solidFill>
                <a:srgbClr val="F8F8F6">
                  <a:alpha val="80000"/>
                </a:srgbClr>
              </a:solidFill>
              <a:custDash>
                <a:ds d="200000" sp="200000"/>
              </a:custDash>
              <a:miter lim="400000"/>
            </a:ln>
          </a:right>
          <a:top>
            <a:ln w="12700" cap="flat">
              <a:solidFill>
                <a:srgbClr val="F8F8F6">
                  <a:alpha val="80000"/>
                </a:srgbClr>
              </a:solidFill>
              <a:custDash>
                <a:ds d="200000" sp="200000"/>
              </a:custDash>
              <a:miter lim="400000"/>
            </a:ln>
          </a:top>
          <a:bottom>
            <a:ln w="12700" cap="flat">
              <a:solidFill>
                <a:srgbClr val="F8F8F6">
                  <a:alpha val="80000"/>
                </a:srgbClr>
              </a:solidFill>
              <a:custDash>
                <a:ds d="200000" sp="200000"/>
              </a:custDash>
              <a:miter lim="400000"/>
            </a:ln>
          </a:bottom>
          <a:insideH>
            <a:ln w="12700" cap="flat">
              <a:solidFill>
                <a:srgbClr val="F8F8F6">
                  <a:alpha val="80000"/>
                </a:srgbClr>
              </a:solidFill>
              <a:custDash>
                <a:ds d="200000" sp="200000"/>
              </a:custDash>
              <a:miter lim="400000"/>
            </a:ln>
          </a:insideH>
          <a:insideV>
            <a:ln w="12700" cap="flat">
              <a:solidFill>
                <a:srgbClr val="F8F8F6">
                  <a:alpha val="80000"/>
                </a:srgbClr>
              </a:solidFill>
              <a:custDash>
                <a:ds d="200000" sp="200000"/>
              </a:custDash>
              <a:miter lim="400000"/>
            </a:ln>
          </a:insideV>
        </a:tcBdr>
        <a:fill>
          <a:solidFill>
            <a:srgbClr val="67665E">
              <a:alpha val="30000"/>
            </a:srgbClr>
          </a:solidFill>
        </a:fill>
      </a:tcStyle>
    </a:wholeTbl>
    <a:band2H>
      <a:tcTxStyle b="def" i="def"/>
      <a:tcStyle>
        <a:tcBdr/>
        <a:fill>
          <a:solidFill>
            <a:srgbClr val="67665E">
              <a:alpha val="40000"/>
            </a:srgbClr>
          </a:solidFill>
        </a:fill>
      </a:tcStyle>
    </a:band2H>
    <a:firstCol>
      <a:tcTxStyle b="on" i="off">
        <a:font>
          <a:latin typeface="Avenir Next Demi Bold"/>
          <a:ea typeface="Avenir Next Demi Bold"/>
          <a:cs typeface="Avenir Next Demi Bold"/>
        </a:font>
        <a:srgbClr val="FFFFFF"/>
      </a:tcTxStyle>
      <a:tcStyle>
        <a:tcBdr>
          <a:left>
            <a:ln w="25400" cap="flat">
              <a:solidFill>
                <a:srgbClr val="F8F8F6">
                  <a:alpha val="80000"/>
                </a:srgbClr>
              </a:solidFill>
              <a:prstDash val="solid"/>
              <a:miter lim="400000"/>
            </a:ln>
          </a:left>
          <a:right>
            <a:ln w="25400" cap="flat">
              <a:solidFill>
                <a:srgbClr val="F8F8F6">
                  <a:alpha val="80000"/>
                </a:srgbClr>
              </a:solidFill>
              <a:prstDash val="solid"/>
              <a:miter lim="400000"/>
            </a:ln>
          </a:right>
          <a:top>
            <a:ln w="12700" cap="flat">
              <a:solidFill>
                <a:srgbClr val="F8F8F6">
                  <a:alpha val="30000"/>
                </a:srgbClr>
              </a:solidFill>
              <a:prstDash val="solid"/>
              <a:miter lim="400000"/>
            </a:ln>
          </a:top>
          <a:bottom>
            <a:ln w="12700" cap="flat">
              <a:solidFill>
                <a:srgbClr val="F8F8F6">
                  <a:alpha val="30000"/>
                </a:srgbClr>
              </a:solidFill>
              <a:prstDash val="solid"/>
              <a:miter lim="400000"/>
            </a:ln>
          </a:bottom>
          <a:insideH>
            <a:ln w="12700" cap="flat">
              <a:solidFill>
                <a:srgbClr val="F8F8F6">
                  <a:alpha val="30000"/>
                </a:srgbClr>
              </a:solidFill>
              <a:prstDash val="solid"/>
              <a:miter lim="400000"/>
            </a:ln>
          </a:insideH>
          <a:insideV>
            <a:ln w="12700" cap="flat">
              <a:solidFill>
                <a:srgbClr val="F8F8F6">
                  <a:alpha val="30000"/>
                </a:srgbClr>
              </a:solidFill>
              <a:prstDash val="solid"/>
              <a:miter lim="400000"/>
            </a:ln>
          </a:insideV>
        </a:tcBdr>
        <a:fill>
          <a:solidFill>
            <a:srgbClr val="67665E">
              <a:alpha val="50000"/>
            </a:srgbClr>
          </a:solidFill>
        </a:fill>
      </a:tcStyle>
    </a:firstCol>
    <a:lastRow>
      <a:tcTxStyle b="on" i="off">
        <a:font>
          <a:latin typeface="Avenir Next Demi Bold"/>
          <a:ea typeface="Avenir Next Demi Bold"/>
          <a:cs typeface="Avenir Next Demi Bold"/>
        </a:font>
        <a:srgbClr val="FFFFFF"/>
      </a:tcTxStyle>
      <a:tcStyle>
        <a:tcBdr>
          <a:left>
            <a:ln w="12700" cap="flat">
              <a:solidFill>
                <a:srgbClr val="F8F8F6">
                  <a:alpha val="30000"/>
                </a:srgbClr>
              </a:solidFill>
              <a:prstDash val="solid"/>
              <a:miter lim="400000"/>
            </a:ln>
          </a:left>
          <a:right>
            <a:ln w="12700" cap="flat">
              <a:solidFill>
                <a:srgbClr val="F8F8F6">
                  <a:alpha val="30000"/>
                </a:srgbClr>
              </a:solidFill>
              <a:prstDash val="solid"/>
              <a:miter lim="400000"/>
            </a:ln>
          </a:right>
          <a:top>
            <a:ln w="25400" cap="flat">
              <a:solidFill>
                <a:srgbClr val="F8F8F6">
                  <a:alpha val="80000"/>
                </a:srgbClr>
              </a:solidFill>
              <a:prstDash val="solid"/>
              <a:miter lim="400000"/>
            </a:ln>
          </a:top>
          <a:bottom>
            <a:ln w="25400" cap="flat">
              <a:solidFill>
                <a:srgbClr val="F8F8F6">
                  <a:alpha val="80000"/>
                </a:srgbClr>
              </a:solidFill>
              <a:prstDash val="solid"/>
              <a:miter lim="400000"/>
            </a:ln>
          </a:bottom>
          <a:insideH>
            <a:ln w="12700" cap="flat">
              <a:solidFill>
                <a:srgbClr val="F8F8F6">
                  <a:alpha val="30000"/>
                </a:srgbClr>
              </a:solidFill>
              <a:prstDash val="solid"/>
              <a:miter lim="400000"/>
            </a:ln>
          </a:insideH>
          <a:insideV>
            <a:ln w="12700" cap="flat">
              <a:solidFill>
                <a:srgbClr val="F8F8F6">
                  <a:alpha val="30000"/>
                </a:srgbClr>
              </a:solidFill>
              <a:prstDash val="solid"/>
              <a:miter lim="400000"/>
            </a:ln>
          </a:insideV>
        </a:tcBdr>
        <a:fill>
          <a:solidFill>
            <a:srgbClr val="53534A">
              <a:alpha val="60000"/>
            </a:srgbClr>
          </a:solidFill>
        </a:fill>
      </a:tcStyle>
    </a:lastRow>
    <a:firstRow>
      <a:tcTxStyle b="on" i="off">
        <a:font>
          <a:latin typeface="Avenir Next Demi Bold"/>
          <a:ea typeface="Avenir Next Demi Bold"/>
          <a:cs typeface="Avenir Next Demi Bold"/>
        </a:font>
        <a:srgbClr val="FFFFFF"/>
      </a:tcTxStyle>
      <a:tcStyle>
        <a:tcBdr>
          <a:left>
            <a:ln w="12700" cap="flat">
              <a:solidFill>
                <a:srgbClr val="F8F8F6">
                  <a:alpha val="30000"/>
                </a:srgbClr>
              </a:solidFill>
              <a:prstDash val="solid"/>
              <a:miter lim="400000"/>
            </a:ln>
          </a:left>
          <a:right>
            <a:ln w="12700" cap="flat">
              <a:solidFill>
                <a:srgbClr val="F8F8F6">
                  <a:alpha val="30000"/>
                </a:srgbClr>
              </a:solidFill>
              <a:prstDash val="solid"/>
              <a:miter lim="400000"/>
            </a:ln>
          </a:right>
          <a:top>
            <a:ln w="25400" cap="flat">
              <a:solidFill>
                <a:srgbClr val="F8F8F6">
                  <a:alpha val="80000"/>
                </a:srgbClr>
              </a:solidFill>
              <a:prstDash val="solid"/>
              <a:miter lim="400000"/>
            </a:ln>
          </a:top>
          <a:bottom>
            <a:ln w="25400" cap="flat">
              <a:solidFill>
                <a:srgbClr val="F8F8F6">
                  <a:alpha val="80000"/>
                </a:srgbClr>
              </a:solidFill>
              <a:prstDash val="solid"/>
              <a:miter lim="400000"/>
            </a:ln>
          </a:bottom>
          <a:insideH>
            <a:ln w="12700" cap="flat">
              <a:solidFill>
                <a:srgbClr val="F8F8F6">
                  <a:alpha val="30000"/>
                </a:srgbClr>
              </a:solidFill>
              <a:prstDash val="solid"/>
              <a:miter lim="400000"/>
            </a:ln>
          </a:insideH>
          <a:insideV>
            <a:ln w="12700" cap="flat">
              <a:solidFill>
                <a:srgbClr val="F8F8F6">
                  <a:alpha val="30000"/>
                </a:srgbClr>
              </a:solidFill>
              <a:prstDash val="solid"/>
              <a:miter lim="400000"/>
            </a:ln>
          </a:insideV>
        </a:tcBdr>
        <a:fill>
          <a:solidFill>
            <a:srgbClr val="53534A">
              <a:alpha val="60000"/>
            </a:srgbClr>
          </a:solidFill>
        </a:fill>
      </a:tcStyle>
    </a:firstRow>
  </a:tblStyle>
  <a:tblStyle styleId="{2708684C-4D16-4618-839F-0558EEFCDFE6}" styleName="">
    <a:tblBg/>
    <a:wholeTbl>
      <a:tcTxStyle b="off" i="off">
        <a:font>
          <a:latin typeface="Avenir Next Medium"/>
          <a:ea typeface="Avenir Next Medium"/>
          <a:cs typeface="Avenir Next Medium"/>
        </a:font>
        <a:srgbClr val="2A2927"/>
      </a:tcTxStyle>
      <a:tcStyle>
        <a:tcBdr>
          <a:left>
            <a:ln w="12700" cap="flat">
              <a:noFill/>
              <a:miter lim="400000"/>
            </a:ln>
          </a:left>
          <a:right>
            <a:ln w="12700" cap="flat">
              <a:noFill/>
              <a:miter lim="400000"/>
            </a:ln>
          </a:right>
          <a:top>
            <a:ln w="12700" cap="flat">
              <a:solidFill>
                <a:srgbClr val="34342F">
                  <a:alpha val="80000"/>
                </a:srgbClr>
              </a:solidFill>
              <a:prstDash val="solid"/>
              <a:miter lim="400000"/>
            </a:ln>
          </a:top>
          <a:bottom>
            <a:ln w="12700" cap="flat">
              <a:solidFill>
                <a:srgbClr val="34342F">
                  <a:alpha val="80000"/>
                </a:srgbClr>
              </a:solidFill>
              <a:prstDash val="solid"/>
              <a:miter lim="400000"/>
            </a:ln>
          </a:bottom>
          <a:insideH>
            <a:ln w="12700" cap="flat">
              <a:solidFill>
                <a:srgbClr val="34342F">
                  <a:alpha val="80000"/>
                </a:srgbClr>
              </a:solidFill>
              <a:prstDash val="solid"/>
              <a:miter lim="400000"/>
            </a:ln>
          </a:insideH>
          <a:insideV>
            <a:ln w="12700" cap="flat">
              <a:noFill/>
              <a:miter lim="400000"/>
            </a:ln>
          </a:insideV>
        </a:tcBdr>
        <a:fill>
          <a:noFill/>
        </a:fill>
      </a:tcStyle>
    </a:wholeTbl>
    <a:band2H>
      <a:tcTxStyle b="def" i="def"/>
      <a:tcStyle>
        <a:tcBdr/>
        <a:fill>
          <a:solidFill>
            <a:srgbClr val="67665E">
              <a:alpha val="15000"/>
            </a:srgbClr>
          </a:solidFill>
        </a:fill>
      </a:tcStyle>
    </a:band2H>
    <a:firstCol>
      <a:tcTxStyle b="on" i="off">
        <a:font>
          <a:latin typeface="Avenir Next Demi Bold"/>
          <a:ea typeface="Avenir Next Demi Bold"/>
          <a:cs typeface="Avenir Next Demi Bold"/>
        </a:font>
        <a:srgbClr val="2A2927"/>
      </a:tcTxStyle>
      <a:tcStyle>
        <a:tcBdr>
          <a:left>
            <a:ln w="12700" cap="flat">
              <a:noFill/>
              <a:miter lim="400000"/>
            </a:ln>
          </a:left>
          <a:right>
            <a:ln w="25400" cap="flat">
              <a:solidFill>
                <a:srgbClr val="34342F">
                  <a:alpha val="80000"/>
                </a:srgbClr>
              </a:solidFill>
              <a:prstDash val="solid"/>
              <a:miter lim="400000"/>
            </a:ln>
          </a:right>
          <a:top>
            <a:ln w="12700" cap="flat">
              <a:solidFill>
                <a:srgbClr val="34342F">
                  <a:alpha val="80000"/>
                </a:srgbClr>
              </a:solidFill>
              <a:prstDash val="solid"/>
              <a:miter lim="400000"/>
            </a:ln>
          </a:top>
          <a:bottom>
            <a:ln w="12700" cap="flat">
              <a:solidFill>
                <a:srgbClr val="34342F">
                  <a:alpha val="80000"/>
                </a:srgbClr>
              </a:solidFill>
              <a:prstDash val="solid"/>
              <a:miter lim="400000"/>
            </a:ln>
          </a:bottom>
          <a:insideH>
            <a:ln w="12700" cap="flat">
              <a:solidFill>
                <a:srgbClr val="34342F">
                  <a:alpha val="80000"/>
                </a:srgbClr>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2A2927"/>
      </a:tcTxStyle>
      <a:tcStyle>
        <a:tcBdr>
          <a:left>
            <a:ln w="12700" cap="flat">
              <a:noFill/>
              <a:miter lim="400000"/>
            </a:ln>
          </a:left>
          <a:right>
            <a:ln w="12700" cap="flat">
              <a:noFill/>
              <a:miter lim="400000"/>
            </a:ln>
          </a:right>
          <a:top>
            <a:ln w="25400" cap="flat">
              <a:solidFill>
                <a:srgbClr val="34342F">
                  <a:alpha val="80000"/>
                </a:srgbClr>
              </a:solidFill>
              <a:prstDash val="solid"/>
              <a:miter lim="400000"/>
            </a:ln>
          </a:top>
          <a:bottom>
            <a:ln w="12700" cap="flat">
              <a:noFill/>
              <a:miter lim="400000"/>
            </a:ln>
          </a:bottom>
          <a:insideH>
            <a:ln w="12700" cap="flat">
              <a:solidFill>
                <a:srgbClr val="34342F">
                  <a:alpha val="80000"/>
                </a:srgbClr>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2A2927"/>
      </a:tcTxStyle>
      <a:tcStyle>
        <a:tcBdr>
          <a:left>
            <a:ln w="12700" cap="flat">
              <a:noFill/>
              <a:miter lim="400000"/>
            </a:ln>
          </a:left>
          <a:right>
            <a:ln w="12700" cap="flat">
              <a:noFill/>
              <a:miter lim="400000"/>
            </a:ln>
          </a:right>
          <a:top>
            <a:ln w="12700" cap="flat">
              <a:noFill/>
              <a:miter lim="400000"/>
            </a:ln>
          </a:top>
          <a:bottom>
            <a:ln w="25400" cap="flat">
              <a:solidFill>
                <a:srgbClr val="34342F">
                  <a:alpha val="80000"/>
                </a:srgbClr>
              </a:solidFill>
              <a:prstDash val="solid"/>
              <a:miter lim="400000"/>
            </a:ln>
          </a:bottom>
          <a:insideH>
            <a:ln w="12700" cap="flat">
              <a:solidFill>
                <a:srgbClr val="34342F">
                  <a:alpha val="80000"/>
                </a:srgbClr>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s>

</file>

<file path=ppt/_rels/tableStyles.xml.rels><?xml version="1.0" encoding="UTF-8"?>
<Relationships xmlns="http://schemas.openxmlformats.org/package/2006/relationships"><Relationship Id="rId1" Type="http://schemas.openxmlformats.org/officeDocument/2006/relationships/image" Target="media/image6.png"/></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8" name="Shape 118"/>
          <p:cNvSpPr/>
          <p:nvPr>
            <p:ph type="sldImg"/>
          </p:nvPr>
        </p:nvSpPr>
        <p:spPr>
          <a:xfrm>
            <a:off x="1143000" y="685800"/>
            <a:ext cx="4572000" cy="3429000"/>
          </a:xfrm>
          <a:prstGeom prst="rect">
            <a:avLst/>
          </a:prstGeom>
        </p:spPr>
        <p:txBody>
          <a:bodyPr/>
          <a:lstStyle/>
          <a:p>
            <a:pPr/>
          </a:p>
        </p:txBody>
      </p:sp>
      <p:sp>
        <p:nvSpPr>
          <p:cNvPr id="119" name="Shape 11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2" name="Title Text"/>
          <p:cNvSpPr txBox="1"/>
          <p:nvPr>
            <p:ph type="title"/>
          </p:nvPr>
        </p:nvSpPr>
        <p:spPr>
          <a:xfrm>
            <a:off x="4316015" y="4304109"/>
            <a:ext cx="15751970" cy="2411016"/>
          </a:xfrm>
          <a:prstGeom prst="rect">
            <a:avLst/>
          </a:prstGeom>
        </p:spPr>
        <p:txBody>
          <a:bodyPr anchor="b"/>
          <a:lstStyle/>
          <a:p>
            <a:pPr/>
            <a:r>
              <a:t>Title Text</a:t>
            </a:r>
          </a:p>
        </p:txBody>
      </p:sp>
      <p:sp>
        <p:nvSpPr>
          <p:cNvPr id="13" name="Body Level One…"/>
          <p:cNvSpPr txBox="1"/>
          <p:nvPr>
            <p:ph type="body" sz="quarter" idx="1"/>
          </p:nvPr>
        </p:nvSpPr>
        <p:spPr>
          <a:xfrm>
            <a:off x="4316015" y="6715125"/>
            <a:ext cx="15751970" cy="2160985"/>
          </a:xfrm>
          <a:prstGeom prst="rect">
            <a:avLst/>
          </a:prstGeom>
        </p:spPr>
        <p:txBody>
          <a:bodyPr anchor="t"/>
          <a:lstStyle>
            <a:lvl1pPr marL="0" indent="0">
              <a:lnSpc>
                <a:spcPct val="80000"/>
              </a:lnSpc>
              <a:spcBef>
                <a:spcPts val="0"/>
              </a:spcBef>
              <a:buSzTx/>
              <a:buNone/>
              <a:defRPr cap="all" spc="400">
                <a:solidFill>
                  <a:srgbClr val="3E3B39"/>
                </a:solidFill>
                <a:latin typeface="+mn-lt"/>
                <a:ea typeface="+mn-ea"/>
                <a:cs typeface="+mn-cs"/>
                <a:sym typeface="Avenir Next"/>
              </a:defRPr>
            </a:lvl1pPr>
            <a:lvl2pPr marL="0" indent="0">
              <a:lnSpc>
                <a:spcPct val="80000"/>
              </a:lnSpc>
              <a:spcBef>
                <a:spcPts val="0"/>
              </a:spcBef>
              <a:buSzTx/>
              <a:buNone/>
              <a:defRPr cap="all" spc="400">
                <a:solidFill>
                  <a:srgbClr val="3E3B39"/>
                </a:solidFill>
                <a:latin typeface="+mn-lt"/>
                <a:ea typeface="+mn-ea"/>
                <a:cs typeface="+mn-cs"/>
                <a:sym typeface="Avenir Next"/>
              </a:defRPr>
            </a:lvl2pPr>
            <a:lvl3pPr marL="0" indent="0">
              <a:lnSpc>
                <a:spcPct val="80000"/>
              </a:lnSpc>
              <a:spcBef>
                <a:spcPts val="0"/>
              </a:spcBef>
              <a:buSzTx/>
              <a:buNone/>
              <a:defRPr cap="all" spc="400">
                <a:solidFill>
                  <a:srgbClr val="3E3B39"/>
                </a:solidFill>
                <a:latin typeface="+mn-lt"/>
                <a:ea typeface="+mn-ea"/>
                <a:cs typeface="+mn-cs"/>
                <a:sym typeface="Avenir Next"/>
              </a:defRPr>
            </a:lvl3pPr>
            <a:lvl4pPr marL="0" indent="0">
              <a:lnSpc>
                <a:spcPct val="80000"/>
              </a:lnSpc>
              <a:spcBef>
                <a:spcPts val="0"/>
              </a:spcBef>
              <a:buSzTx/>
              <a:buNone/>
              <a:defRPr cap="all" spc="400">
                <a:solidFill>
                  <a:srgbClr val="3E3B39"/>
                </a:solidFill>
                <a:latin typeface="+mn-lt"/>
                <a:ea typeface="+mn-ea"/>
                <a:cs typeface="+mn-cs"/>
                <a:sym typeface="Avenir Next"/>
              </a:defRPr>
            </a:lvl4pPr>
            <a:lvl5pPr marL="0" indent="0">
              <a:lnSpc>
                <a:spcPct val="80000"/>
              </a:lnSpc>
              <a:spcBef>
                <a:spcPts val="0"/>
              </a:spcBef>
              <a:buSzTx/>
              <a:buNone/>
              <a:defRPr cap="all" spc="400">
                <a:solidFill>
                  <a:srgbClr val="3E3B39"/>
                </a:solidFill>
                <a:latin typeface="+mn-lt"/>
                <a:ea typeface="+mn-ea"/>
                <a:cs typeface="+mn-cs"/>
                <a:sym typeface="Avenir Next"/>
              </a:defRPr>
            </a:lvl5pPr>
          </a:lstStyle>
          <a:p>
            <a:pPr/>
            <a:r>
              <a:t>Body Level One</a:t>
            </a:r>
          </a:p>
          <a:p>
            <a:pPr lvl="1"/>
            <a:r>
              <a:t>Body Level Two</a:t>
            </a:r>
          </a:p>
          <a:p>
            <a:pPr lvl="2"/>
            <a:r>
              <a:t>Body Level Three</a:t>
            </a:r>
          </a:p>
          <a:p>
            <a:pPr lvl="3"/>
            <a:r>
              <a:t>Body Level Four</a:t>
            </a:r>
          </a:p>
          <a:p>
            <a:pPr lvl="4"/>
            <a:r>
              <a:t>Body Level Five</a:t>
            </a:r>
          </a:p>
        </p:txBody>
      </p:sp>
      <p:sp>
        <p:nvSpPr>
          <p:cNvPr id="14" name="Slide Number"/>
          <p:cNvSpPr txBox="1"/>
          <p:nvPr>
            <p:ph type="sldNum" sz="quarter" idx="2"/>
          </p:nvPr>
        </p:nvSpPr>
        <p:spPr>
          <a:xfrm>
            <a:off x="11926241" y="13033176"/>
            <a:ext cx="549377" cy="561976"/>
          </a:xfrm>
          <a:prstGeom prst="rect">
            <a:avLst/>
          </a:prstGeom>
        </p:spPr>
        <p:txBody>
          <a:bodyPr anchor="ct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5" name="–Johnny Appleseed"/>
          <p:cNvSpPr txBox="1"/>
          <p:nvPr>
            <p:ph type="body" sz="quarter" idx="13"/>
          </p:nvPr>
        </p:nvSpPr>
        <p:spPr>
          <a:xfrm>
            <a:off x="4833937" y="8947546"/>
            <a:ext cx="14716126" cy="928689"/>
          </a:xfrm>
          <a:prstGeom prst="rect">
            <a:avLst/>
          </a:prstGeom>
        </p:spPr>
        <p:txBody>
          <a:bodyPr>
            <a:spAutoFit/>
          </a:bodyPr>
          <a:lstStyle>
            <a:lvl1pPr marL="0" indent="0" algn="ctr">
              <a:lnSpc>
                <a:spcPct val="90000"/>
              </a:lnSpc>
              <a:spcBef>
                <a:spcPts val="1600"/>
              </a:spcBef>
              <a:buSzTx/>
              <a:buNone/>
              <a:defRPr i="1" sz="4400">
                <a:latin typeface="+mn-lt"/>
                <a:ea typeface="+mn-ea"/>
                <a:cs typeface="+mn-cs"/>
                <a:sym typeface="Avenir Next"/>
              </a:defRPr>
            </a:lvl1pPr>
          </a:lstStyle>
          <a:p>
            <a:pPr/>
            <a:r>
              <a:t>–Johnny Appleseed</a:t>
            </a:r>
          </a:p>
        </p:txBody>
      </p:sp>
      <p:sp>
        <p:nvSpPr>
          <p:cNvPr id="96" name="“Type a quote here.”"/>
          <p:cNvSpPr txBox="1"/>
          <p:nvPr>
            <p:ph type="body" sz="quarter" idx="14"/>
          </p:nvPr>
        </p:nvSpPr>
        <p:spPr>
          <a:xfrm>
            <a:off x="4833937" y="5973960"/>
            <a:ext cx="14716126" cy="1017986"/>
          </a:xfrm>
          <a:prstGeom prst="rect">
            <a:avLst/>
          </a:prstGeom>
        </p:spPr>
        <p:txBody>
          <a:bodyPr>
            <a:spAutoFit/>
          </a:bodyPr>
          <a:lstStyle>
            <a:lvl1pPr marL="0" indent="0" algn="ctr">
              <a:lnSpc>
                <a:spcPct val="90000"/>
              </a:lnSpc>
              <a:buSzTx/>
              <a:buNone/>
              <a:defRPr>
                <a:latin typeface="Avenir Next Demi Bold"/>
                <a:ea typeface="Avenir Next Demi Bold"/>
                <a:cs typeface="Avenir Next Demi Bold"/>
                <a:sym typeface="Avenir Next Demi Bold"/>
              </a:defRPr>
            </a:lvl1pPr>
          </a:lstStyle>
          <a:p>
            <a:pPr/>
            <a:r>
              <a:t>“Type a quote here.” </a:t>
            </a:r>
          </a:p>
        </p:txBody>
      </p:sp>
      <p:sp>
        <p:nvSpPr>
          <p:cNvPr id="9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p:spTree>
      <p:nvGrpSpPr>
        <p:cNvPr id="1" name=""/>
        <p:cNvGrpSpPr/>
        <p:nvPr/>
      </p:nvGrpSpPr>
      <p:grpSpPr>
        <a:xfrm>
          <a:off x="0" y="0"/>
          <a:ext cx="0" cy="0"/>
          <a:chOff x="0" y="0"/>
          <a:chExt cx="0" cy="0"/>
        </a:xfrm>
      </p:grpSpPr>
      <p:sp>
        <p:nvSpPr>
          <p:cNvPr id="104" name="Image"/>
          <p:cNvSpPr/>
          <p:nvPr>
            <p:ph type="pic" idx="13"/>
          </p:nvPr>
        </p:nvSpPr>
        <p:spPr>
          <a:xfrm>
            <a:off x="3048000" y="0"/>
            <a:ext cx="18288000" cy="13716000"/>
          </a:xfrm>
          <a:prstGeom prst="rect">
            <a:avLst/>
          </a:prstGeom>
        </p:spPr>
        <p:txBody>
          <a:bodyPr lIns="91439" tIns="45719" rIns="91439" bIns="45719" anchor="t">
            <a:noAutofit/>
          </a:bodyPr>
          <a:lstStyle/>
          <a:p>
            <a:pPr/>
          </a:p>
        </p:txBody>
      </p:sp>
      <p:sp>
        <p:nvSpPr>
          <p:cNvPr id="10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Horizontal">
    <p:spTree>
      <p:nvGrpSpPr>
        <p:cNvPr id="1" name=""/>
        <p:cNvGrpSpPr/>
        <p:nvPr/>
      </p:nvGrpSpPr>
      <p:grpSpPr>
        <a:xfrm>
          <a:off x="0" y="0"/>
          <a:ext cx="0" cy="0"/>
          <a:chOff x="0" y="0"/>
          <a:chExt cx="0" cy="0"/>
        </a:xfrm>
      </p:grpSpPr>
      <p:pic>
        <p:nvPicPr>
          <p:cNvPr id="21" name="chalk_line_box_10x7.png" descr="chalk_line_box_10x7.png"/>
          <p:cNvPicPr>
            <a:picLocks noChangeAspect="0"/>
          </p:cNvPicPr>
          <p:nvPr/>
        </p:nvPicPr>
        <p:blipFill>
          <a:blip r:embed="rId2">
            <a:alphaModFix amt="45000"/>
            <a:extLst/>
          </a:blip>
          <a:stretch>
            <a:fillRect/>
          </a:stretch>
        </p:blipFill>
        <p:spPr>
          <a:xfrm>
            <a:off x="3494484" y="9554765"/>
            <a:ext cx="17359313" cy="3286126"/>
          </a:xfrm>
          <a:prstGeom prst="rect">
            <a:avLst/>
          </a:prstGeom>
          <a:ln w="12700">
            <a:miter lim="400000"/>
          </a:ln>
        </p:spPr>
      </p:pic>
      <p:sp>
        <p:nvSpPr>
          <p:cNvPr id="22" name="Image"/>
          <p:cNvSpPr/>
          <p:nvPr>
            <p:ph type="pic" idx="13"/>
          </p:nvPr>
        </p:nvSpPr>
        <p:spPr>
          <a:xfrm>
            <a:off x="3601640" y="535781"/>
            <a:ext cx="17180720" cy="8643938"/>
          </a:xfrm>
          <a:prstGeom prst="rect">
            <a:avLst/>
          </a:prstGeom>
          <a:ln w="9525">
            <a:round/>
          </a:ln>
        </p:spPr>
        <p:txBody>
          <a:bodyPr lIns="91439" tIns="45719" rIns="91439" bIns="45719" anchor="t">
            <a:noAutofit/>
          </a:bodyPr>
          <a:lstStyle/>
          <a:p>
            <a:pPr/>
          </a:p>
        </p:txBody>
      </p:sp>
      <p:sp>
        <p:nvSpPr>
          <p:cNvPr id="23" name="Title Text"/>
          <p:cNvSpPr txBox="1"/>
          <p:nvPr>
            <p:ph type="title"/>
          </p:nvPr>
        </p:nvSpPr>
        <p:spPr>
          <a:xfrm>
            <a:off x="4316015" y="9751218"/>
            <a:ext cx="15751970" cy="1339454"/>
          </a:xfrm>
          <a:prstGeom prst="rect">
            <a:avLst/>
          </a:prstGeom>
        </p:spPr>
        <p:txBody>
          <a:bodyPr anchor="b"/>
          <a:lstStyle/>
          <a:p>
            <a:pPr/>
            <a:r>
              <a:t>Title Text</a:t>
            </a:r>
          </a:p>
        </p:txBody>
      </p:sp>
      <p:sp>
        <p:nvSpPr>
          <p:cNvPr id="24" name="Body Level One…"/>
          <p:cNvSpPr txBox="1"/>
          <p:nvPr>
            <p:ph type="body" sz="quarter" idx="1"/>
          </p:nvPr>
        </p:nvSpPr>
        <p:spPr>
          <a:xfrm>
            <a:off x="4316015" y="11001375"/>
            <a:ext cx="15751970" cy="1696641"/>
          </a:xfrm>
          <a:prstGeom prst="rect">
            <a:avLst/>
          </a:prstGeom>
        </p:spPr>
        <p:txBody>
          <a:bodyPr anchor="t"/>
          <a:lstStyle>
            <a:lvl1pPr marL="0" indent="0">
              <a:lnSpc>
                <a:spcPct val="80000"/>
              </a:lnSpc>
              <a:spcBef>
                <a:spcPts val="0"/>
              </a:spcBef>
              <a:buSzTx/>
              <a:buNone/>
              <a:defRPr cap="all" spc="400">
                <a:solidFill>
                  <a:srgbClr val="3E3B39"/>
                </a:solidFill>
                <a:latin typeface="+mn-lt"/>
                <a:ea typeface="+mn-ea"/>
                <a:cs typeface="+mn-cs"/>
                <a:sym typeface="Avenir Next"/>
              </a:defRPr>
            </a:lvl1pPr>
            <a:lvl2pPr marL="0" indent="0">
              <a:lnSpc>
                <a:spcPct val="80000"/>
              </a:lnSpc>
              <a:spcBef>
                <a:spcPts val="0"/>
              </a:spcBef>
              <a:buSzTx/>
              <a:buNone/>
              <a:defRPr cap="all" spc="400">
                <a:solidFill>
                  <a:srgbClr val="3E3B39"/>
                </a:solidFill>
                <a:latin typeface="+mn-lt"/>
                <a:ea typeface="+mn-ea"/>
                <a:cs typeface="+mn-cs"/>
                <a:sym typeface="Avenir Next"/>
              </a:defRPr>
            </a:lvl2pPr>
            <a:lvl3pPr marL="0" indent="0">
              <a:lnSpc>
                <a:spcPct val="80000"/>
              </a:lnSpc>
              <a:spcBef>
                <a:spcPts val="0"/>
              </a:spcBef>
              <a:buSzTx/>
              <a:buNone/>
              <a:defRPr cap="all" spc="400">
                <a:solidFill>
                  <a:srgbClr val="3E3B39"/>
                </a:solidFill>
                <a:latin typeface="+mn-lt"/>
                <a:ea typeface="+mn-ea"/>
                <a:cs typeface="+mn-cs"/>
                <a:sym typeface="Avenir Next"/>
              </a:defRPr>
            </a:lvl3pPr>
            <a:lvl4pPr marL="0" indent="0">
              <a:lnSpc>
                <a:spcPct val="80000"/>
              </a:lnSpc>
              <a:spcBef>
                <a:spcPts val="0"/>
              </a:spcBef>
              <a:buSzTx/>
              <a:buNone/>
              <a:defRPr cap="all" spc="400">
                <a:solidFill>
                  <a:srgbClr val="3E3B39"/>
                </a:solidFill>
                <a:latin typeface="+mn-lt"/>
                <a:ea typeface="+mn-ea"/>
                <a:cs typeface="+mn-cs"/>
                <a:sym typeface="Avenir Next"/>
              </a:defRPr>
            </a:lvl4pPr>
            <a:lvl5pPr marL="0" indent="0">
              <a:lnSpc>
                <a:spcPct val="80000"/>
              </a:lnSpc>
              <a:spcBef>
                <a:spcPts val="0"/>
              </a:spcBef>
              <a:buSzTx/>
              <a:buNone/>
              <a:defRPr cap="all" spc="400">
                <a:solidFill>
                  <a:srgbClr val="3E3B39"/>
                </a:solidFill>
                <a:latin typeface="+mn-lt"/>
                <a:ea typeface="+mn-ea"/>
                <a:cs typeface="+mn-cs"/>
                <a:sym typeface="Avenir Next"/>
              </a:defRPr>
            </a:lvl5pPr>
          </a:lstStyle>
          <a:p>
            <a:pPr/>
            <a:r>
              <a:t>Body Level One</a:t>
            </a:r>
          </a:p>
          <a:p>
            <a:pPr lvl="1"/>
            <a:r>
              <a:t>Body Level Two</a:t>
            </a:r>
          </a:p>
          <a:p>
            <a:pPr lvl="2"/>
            <a:r>
              <a:t>Body Level Three</a:t>
            </a:r>
          </a:p>
          <a:p>
            <a:pPr lvl="3"/>
            <a:r>
              <a:t>Body Level Four</a:t>
            </a:r>
          </a:p>
          <a:p>
            <a:pPr lvl="4"/>
            <a:r>
              <a:t>Body Level Five</a:t>
            </a:r>
          </a:p>
        </p:txBody>
      </p:sp>
      <p:sp>
        <p:nvSpPr>
          <p:cNvPr id="25" name="Slide Number"/>
          <p:cNvSpPr txBox="1"/>
          <p:nvPr>
            <p:ph type="sldNum" sz="quarter" idx="2"/>
          </p:nvPr>
        </p:nvSpPr>
        <p:spPr>
          <a:xfrm>
            <a:off x="11926241" y="13019484"/>
            <a:ext cx="549377" cy="561976"/>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2" name="Title Text"/>
          <p:cNvSpPr txBox="1"/>
          <p:nvPr>
            <p:ph type="title"/>
          </p:nvPr>
        </p:nvSpPr>
        <p:spPr>
          <a:xfrm>
            <a:off x="4316015" y="5482828"/>
            <a:ext cx="15751970" cy="2732485"/>
          </a:xfrm>
          <a:prstGeom prst="rect">
            <a:avLst/>
          </a:prstGeom>
        </p:spPr>
        <p:txBody>
          <a:bodyPr anchor="ctr"/>
          <a:lstStyle/>
          <a:p>
            <a:pPr/>
            <a:r>
              <a:t>Title Text</a:t>
            </a:r>
          </a:p>
        </p:txBody>
      </p:sp>
      <p:sp>
        <p:nvSpPr>
          <p:cNvPr id="3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40" name="Image"/>
          <p:cNvSpPr/>
          <p:nvPr>
            <p:ph type="pic" sz="half" idx="13"/>
          </p:nvPr>
        </p:nvSpPr>
        <p:spPr>
          <a:xfrm>
            <a:off x="12120562" y="1500187"/>
            <a:ext cx="7911704" cy="10733485"/>
          </a:xfrm>
          <a:prstGeom prst="rect">
            <a:avLst/>
          </a:prstGeom>
          <a:ln w="9525">
            <a:round/>
          </a:ln>
        </p:spPr>
        <p:txBody>
          <a:bodyPr lIns="91439" tIns="45719" rIns="91439" bIns="45719" anchor="t">
            <a:noAutofit/>
          </a:bodyPr>
          <a:lstStyle/>
          <a:p>
            <a:pPr/>
          </a:p>
        </p:txBody>
      </p:sp>
      <p:sp>
        <p:nvSpPr>
          <p:cNvPr id="41" name="Title Text"/>
          <p:cNvSpPr txBox="1"/>
          <p:nvPr>
            <p:ph type="title"/>
          </p:nvPr>
        </p:nvSpPr>
        <p:spPr>
          <a:xfrm>
            <a:off x="4316015" y="1303734"/>
            <a:ext cx="7143751" cy="5768579"/>
          </a:xfrm>
          <a:prstGeom prst="rect">
            <a:avLst/>
          </a:prstGeom>
        </p:spPr>
        <p:txBody>
          <a:bodyPr anchor="b"/>
          <a:lstStyle/>
          <a:p>
            <a:pPr/>
            <a:r>
              <a:t>Title Text</a:t>
            </a:r>
          </a:p>
        </p:txBody>
      </p:sp>
      <p:sp>
        <p:nvSpPr>
          <p:cNvPr id="42" name="Body Level One…"/>
          <p:cNvSpPr txBox="1"/>
          <p:nvPr>
            <p:ph type="body" sz="quarter" idx="1"/>
          </p:nvPr>
        </p:nvSpPr>
        <p:spPr>
          <a:xfrm>
            <a:off x="4316015" y="7072312"/>
            <a:ext cx="7143751" cy="5179220"/>
          </a:xfrm>
          <a:prstGeom prst="rect">
            <a:avLst/>
          </a:prstGeom>
        </p:spPr>
        <p:txBody>
          <a:bodyPr anchor="t"/>
          <a:lstStyle>
            <a:lvl1pPr marL="0" indent="0">
              <a:lnSpc>
                <a:spcPct val="80000"/>
              </a:lnSpc>
              <a:spcBef>
                <a:spcPts val="0"/>
              </a:spcBef>
              <a:buSzTx/>
              <a:buNone/>
              <a:defRPr cap="all" spc="400">
                <a:solidFill>
                  <a:srgbClr val="3E3B39"/>
                </a:solidFill>
                <a:latin typeface="+mn-lt"/>
                <a:ea typeface="+mn-ea"/>
                <a:cs typeface="+mn-cs"/>
                <a:sym typeface="Avenir Next"/>
              </a:defRPr>
            </a:lvl1pPr>
            <a:lvl2pPr marL="0" indent="0">
              <a:lnSpc>
                <a:spcPct val="80000"/>
              </a:lnSpc>
              <a:spcBef>
                <a:spcPts val="0"/>
              </a:spcBef>
              <a:buSzTx/>
              <a:buNone/>
              <a:defRPr cap="all" spc="400">
                <a:solidFill>
                  <a:srgbClr val="3E3B39"/>
                </a:solidFill>
                <a:latin typeface="+mn-lt"/>
                <a:ea typeface="+mn-ea"/>
                <a:cs typeface="+mn-cs"/>
                <a:sym typeface="Avenir Next"/>
              </a:defRPr>
            </a:lvl2pPr>
            <a:lvl3pPr marL="0" indent="0">
              <a:lnSpc>
                <a:spcPct val="80000"/>
              </a:lnSpc>
              <a:spcBef>
                <a:spcPts val="0"/>
              </a:spcBef>
              <a:buSzTx/>
              <a:buNone/>
              <a:defRPr cap="all" spc="400">
                <a:solidFill>
                  <a:srgbClr val="3E3B39"/>
                </a:solidFill>
                <a:latin typeface="+mn-lt"/>
                <a:ea typeface="+mn-ea"/>
                <a:cs typeface="+mn-cs"/>
                <a:sym typeface="Avenir Next"/>
              </a:defRPr>
            </a:lvl3pPr>
            <a:lvl4pPr marL="0" indent="0">
              <a:lnSpc>
                <a:spcPct val="80000"/>
              </a:lnSpc>
              <a:spcBef>
                <a:spcPts val="0"/>
              </a:spcBef>
              <a:buSzTx/>
              <a:buNone/>
              <a:defRPr cap="all" spc="400">
                <a:solidFill>
                  <a:srgbClr val="3E3B39"/>
                </a:solidFill>
                <a:latin typeface="+mn-lt"/>
                <a:ea typeface="+mn-ea"/>
                <a:cs typeface="+mn-cs"/>
                <a:sym typeface="Avenir Next"/>
              </a:defRPr>
            </a:lvl4pPr>
            <a:lvl5pPr marL="0" indent="0">
              <a:lnSpc>
                <a:spcPct val="80000"/>
              </a:lnSpc>
              <a:spcBef>
                <a:spcPts val="0"/>
              </a:spcBef>
              <a:buSzTx/>
              <a:buNone/>
              <a:defRPr cap="all" spc="400">
                <a:solidFill>
                  <a:srgbClr val="3E3B39"/>
                </a:solidFill>
                <a:latin typeface="+mn-lt"/>
                <a:ea typeface="+mn-ea"/>
                <a:cs typeface="+mn-cs"/>
                <a:sym typeface="Avenir Next"/>
              </a:defRPr>
            </a:lvl5pPr>
          </a:lstStyle>
          <a:p>
            <a:pPr/>
            <a:r>
              <a:t>Body Level One</a:t>
            </a:r>
          </a:p>
          <a:p>
            <a:pPr lvl="1"/>
            <a:r>
              <a:t>Body Level Two</a:t>
            </a:r>
          </a:p>
          <a:p>
            <a:pPr lvl="2"/>
            <a:r>
              <a:t>Body Level Three</a:t>
            </a:r>
          </a:p>
          <a:p>
            <a:pPr lvl="3"/>
            <a:r>
              <a:t>Body Level Four</a:t>
            </a:r>
          </a:p>
          <a:p>
            <a:pPr lvl="4"/>
            <a:r>
              <a:t>Body Level Five</a:t>
            </a:r>
          </a:p>
        </p:txBody>
      </p:sp>
      <p:sp>
        <p:nvSpPr>
          <p:cNvPr id="43" name="Slide Number"/>
          <p:cNvSpPr txBox="1"/>
          <p:nvPr>
            <p:ph type="sldNum" sz="quarter" idx="2"/>
          </p:nvPr>
        </p:nvSpPr>
        <p:spPr>
          <a:xfrm>
            <a:off x="11926241" y="13019484"/>
            <a:ext cx="549377" cy="561976"/>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50" name="Title Text"/>
          <p:cNvSpPr txBox="1"/>
          <p:nvPr>
            <p:ph type="title"/>
          </p:nvPr>
        </p:nvSpPr>
        <p:spPr>
          <a:prstGeom prst="rect">
            <a:avLst/>
          </a:prstGeom>
        </p:spPr>
        <p:txBody>
          <a:bodyPr/>
          <a:lstStyle/>
          <a:p>
            <a:pPr/>
            <a:r>
              <a:t>Title Text</a:t>
            </a:r>
          </a:p>
        </p:txBody>
      </p:sp>
      <p:sp>
        <p:nvSpPr>
          <p:cNvPr id="5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8" name="Title Text"/>
          <p:cNvSpPr txBox="1"/>
          <p:nvPr>
            <p:ph type="title"/>
          </p:nvPr>
        </p:nvSpPr>
        <p:spPr>
          <a:prstGeom prst="rect">
            <a:avLst/>
          </a:prstGeom>
        </p:spPr>
        <p:txBody>
          <a:bodyPr/>
          <a:lstStyle/>
          <a:p>
            <a:pPr/>
            <a:r>
              <a:t>Title Text</a:t>
            </a:r>
          </a:p>
        </p:txBody>
      </p:sp>
      <p:sp>
        <p:nvSpPr>
          <p:cNvPr id="59" name="Body Level One…"/>
          <p:cNvSpPr txBox="1"/>
          <p:nvPr>
            <p:ph type="body" sz="half"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6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7" name="Image"/>
          <p:cNvSpPr/>
          <p:nvPr>
            <p:ph type="pic" sz="quarter" idx="13"/>
          </p:nvPr>
        </p:nvSpPr>
        <p:spPr>
          <a:xfrm>
            <a:off x="12567046" y="3661171"/>
            <a:ext cx="7465220" cy="8393908"/>
          </a:xfrm>
          <a:prstGeom prst="rect">
            <a:avLst/>
          </a:prstGeom>
          <a:ln w="9525">
            <a:round/>
          </a:ln>
        </p:spPr>
        <p:txBody>
          <a:bodyPr lIns="91439" tIns="45719" rIns="91439" bIns="45719" anchor="t">
            <a:noAutofit/>
          </a:bodyPr>
          <a:lstStyle/>
          <a:p>
            <a:pPr/>
          </a:p>
        </p:txBody>
      </p:sp>
      <p:sp>
        <p:nvSpPr>
          <p:cNvPr id="68" name="Title Text"/>
          <p:cNvSpPr txBox="1"/>
          <p:nvPr>
            <p:ph type="title"/>
          </p:nvPr>
        </p:nvSpPr>
        <p:spPr>
          <a:prstGeom prst="rect">
            <a:avLst/>
          </a:prstGeom>
        </p:spPr>
        <p:txBody>
          <a:bodyPr/>
          <a:lstStyle/>
          <a:p>
            <a:pPr/>
            <a:r>
              <a:t>Title Text</a:t>
            </a:r>
          </a:p>
        </p:txBody>
      </p:sp>
      <p:sp>
        <p:nvSpPr>
          <p:cNvPr id="69" name="Body Level One…"/>
          <p:cNvSpPr txBox="1"/>
          <p:nvPr>
            <p:ph type="body" sz="quarter" idx="1"/>
          </p:nvPr>
        </p:nvSpPr>
        <p:spPr>
          <a:xfrm>
            <a:off x="4316015" y="3661171"/>
            <a:ext cx="7500939" cy="8393908"/>
          </a:xfrm>
          <a:prstGeom prst="rect">
            <a:avLst/>
          </a:prstGeom>
        </p:spPr>
        <p:txBody>
          <a:bodyPr/>
          <a:lstStyle>
            <a:lvl1pPr marL="541337" indent="-541337">
              <a:lnSpc>
                <a:spcPct val="90000"/>
              </a:lnSpc>
              <a:spcBef>
                <a:spcPts val="3900"/>
              </a:spcBef>
              <a:defRPr sz="4400"/>
            </a:lvl1pPr>
            <a:lvl2pPr marL="935037" indent="-541337">
              <a:lnSpc>
                <a:spcPct val="90000"/>
              </a:lnSpc>
              <a:spcBef>
                <a:spcPts val="3900"/>
              </a:spcBef>
              <a:defRPr sz="4400"/>
            </a:lvl2pPr>
            <a:lvl3pPr marL="1328737" indent="-541337">
              <a:lnSpc>
                <a:spcPct val="90000"/>
              </a:lnSpc>
              <a:spcBef>
                <a:spcPts val="3900"/>
              </a:spcBef>
              <a:defRPr sz="4400"/>
            </a:lvl3pPr>
            <a:lvl4pPr marL="1722437" indent="-541337">
              <a:lnSpc>
                <a:spcPct val="90000"/>
              </a:lnSpc>
              <a:spcBef>
                <a:spcPts val="3900"/>
              </a:spcBef>
              <a:defRPr sz="4400"/>
            </a:lvl4pPr>
            <a:lvl5pPr marL="2116137" indent="-541337">
              <a:lnSpc>
                <a:spcPct val="90000"/>
              </a:lnSpc>
              <a:spcBef>
                <a:spcPts val="3900"/>
              </a:spcBef>
              <a:defRPr sz="4400"/>
            </a:lvl5pPr>
          </a:lstStyle>
          <a:p>
            <a:pPr/>
            <a:r>
              <a:t>Body Level One</a:t>
            </a:r>
          </a:p>
          <a:p>
            <a:pPr lvl="1"/>
            <a:r>
              <a:t>Body Level Two</a:t>
            </a:r>
          </a:p>
          <a:p>
            <a:pPr lvl="2"/>
            <a:r>
              <a:t>Body Level Three</a:t>
            </a:r>
          </a:p>
          <a:p>
            <a:pPr lvl="3"/>
            <a:r>
              <a:t>Body Level Four</a:t>
            </a:r>
          </a:p>
          <a:p>
            <a:pPr lvl="4"/>
            <a:r>
              <a:t>Body Level Five</a:t>
            </a:r>
          </a:p>
        </p:txBody>
      </p:sp>
      <p:sp>
        <p:nvSpPr>
          <p:cNvPr id="7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7" name="Body Level One…"/>
          <p:cNvSpPr txBox="1"/>
          <p:nvPr>
            <p:ph type="body" idx="1"/>
          </p:nvPr>
        </p:nvSpPr>
        <p:spPr>
          <a:xfrm>
            <a:off x="4316015" y="2428875"/>
            <a:ext cx="15751970" cy="8840391"/>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3 Up">
    <p:spTree>
      <p:nvGrpSpPr>
        <p:cNvPr id="1" name=""/>
        <p:cNvGrpSpPr/>
        <p:nvPr/>
      </p:nvGrpSpPr>
      <p:grpSpPr>
        <a:xfrm>
          <a:off x="0" y="0"/>
          <a:ext cx="0" cy="0"/>
          <a:chOff x="0" y="0"/>
          <a:chExt cx="0" cy="0"/>
        </a:xfrm>
      </p:grpSpPr>
      <p:sp>
        <p:nvSpPr>
          <p:cNvPr id="85" name="Image"/>
          <p:cNvSpPr/>
          <p:nvPr>
            <p:ph type="pic" sz="quarter" idx="13"/>
          </p:nvPr>
        </p:nvSpPr>
        <p:spPr>
          <a:xfrm>
            <a:off x="12406312" y="678656"/>
            <a:ext cx="8411767" cy="5500688"/>
          </a:xfrm>
          <a:prstGeom prst="rect">
            <a:avLst/>
          </a:prstGeom>
          <a:ln w="9525">
            <a:round/>
          </a:ln>
        </p:spPr>
        <p:txBody>
          <a:bodyPr lIns="91439" tIns="45719" rIns="91439" bIns="45719" anchor="t">
            <a:noAutofit/>
          </a:bodyPr>
          <a:lstStyle/>
          <a:p>
            <a:pPr/>
          </a:p>
        </p:txBody>
      </p:sp>
      <p:sp>
        <p:nvSpPr>
          <p:cNvPr id="86" name="Image"/>
          <p:cNvSpPr/>
          <p:nvPr>
            <p:ph type="pic" sz="quarter" idx="14"/>
          </p:nvPr>
        </p:nvSpPr>
        <p:spPr>
          <a:xfrm>
            <a:off x="12406312" y="6572250"/>
            <a:ext cx="8411767" cy="6465094"/>
          </a:xfrm>
          <a:prstGeom prst="rect">
            <a:avLst/>
          </a:prstGeom>
          <a:ln w="9525">
            <a:round/>
          </a:ln>
        </p:spPr>
        <p:txBody>
          <a:bodyPr lIns="91439" tIns="45719" rIns="91439" bIns="45719" anchor="t">
            <a:noAutofit/>
          </a:bodyPr>
          <a:lstStyle/>
          <a:p>
            <a:pPr/>
          </a:p>
        </p:txBody>
      </p:sp>
      <p:sp>
        <p:nvSpPr>
          <p:cNvPr id="87" name="Image"/>
          <p:cNvSpPr/>
          <p:nvPr>
            <p:ph type="pic" sz="half" idx="15"/>
          </p:nvPr>
        </p:nvSpPr>
        <p:spPr>
          <a:xfrm>
            <a:off x="3619500" y="678656"/>
            <a:ext cx="8411766" cy="12358688"/>
          </a:xfrm>
          <a:prstGeom prst="rect">
            <a:avLst/>
          </a:prstGeom>
          <a:ln w="9525">
            <a:round/>
          </a:ln>
        </p:spPr>
        <p:txBody>
          <a:bodyPr lIns="91439" tIns="45719" rIns="91439" bIns="45719" anchor="t">
            <a:noAutofit/>
          </a:bodyPr>
          <a:lstStyle/>
          <a:p>
            <a:pPr/>
          </a:p>
        </p:txBody>
      </p:sp>
      <p:sp>
        <p:nvSpPr>
          <p:cNvPr id="8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2" name="chalk_line_10x7.png" descr="chalk_line_10x7.png"/>
          <p:cNvPicPr>
            <a:picLocks noChangeAspect="0"/>
          </p:cNvPicPr>
          <p:nvPr/>
        </p:nvPicPr>
        <p:blipFill>
          <a:blip r:embed="rId3">
            <a:alphaModFix amt="45000"/>
            <a:extLst/>
          </a:blip>
          <a:stretch>
            <a:fillRect/>
          </a:stretch>
        </p:blipFill>
        <p:spPr>
          <a:xfrm>
            <a:off x="3601640" y="500062"/>
            <a:ext cx="17180720" cy="12340829"/>
          </a:xfrm>
          <a:prstGeom prst="rect">
            <a:avLst/>
          </a:prstGeom>
          <a:ln w="12700">
            <a:miter lim="400000"/>
          </a:ln>
        </p:spPr>
      </p:pic>
      <p:sp>
        <p:nvSpPr>
          <p:cNvPr id="3" name="Title Text"/>
          <p:cNvSpPr txBox="1"/>
          <p:nvPr>
            <p:ph type="title"/>
          </p:nvPr>
        </p:nvSpPr>
        <p:spPr>
          <a:xfrm>
            <a:off x="4316015" y="892968"/>
            <a:ext cx="15751970" cy="2411017"/>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ormAutofit fontScale="100000" lnSpcReduction="0"/>
          </a:bodyPr>
          <a:lstStyle/>
          <a:p>
            <a:pPr/>
            <a:r>
              <a:t>Title Text</a:t>
            </a:r>
          </a:p>
        </p:txBody>
      </p:sp>
      <p:sp>
        <p:nvSpPr>
          <p:cNvPr id="4" name="Body Level One…"/>
          <p:cNvSpPr txBox="1"/>
          <p:nvPr>
            <p:ph type="body" idx="1"/>
          </p:nvPr>
        </p:nvSpPr>
        <p:spPr>
          <a:xfrm>
            <a:off x="4316015" y="3661171"/>
            <a:ext cx="15751970" cy="8393908"/>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5" name="Slide Number"/>
          <p:cNvSpPr txBox="1"/>
          <p:nvPr>
            <p:ph type="sldNum" sz="quarter" idx="2"/>
          </p:nvPr>
        </p:nvSpPr>
        <p:spPr>
          <a:xfrm>
            <a:off x="11919596" y="13019484"/>
            <a:ext cx="549378" cy="561976"/>
          </a:xfrm>
          <a:prstGeom prst="rect">
            <a:avLst/>
          </a:prstGeom>
          <a:ln w="12700">
            <a:miter lim="400000"/>
          </a:ln>
        </p:spPr>
        <p:txBody>
          <a:bodyPr wrap="none" lIns="71437" tIns="71437" rIns="71437" bIns="71437">
            <a:spAutoFit/>
          </a:bodyPr>
          <a:lstStyle>
            <a:lvl1pPr>
              <a:defRPr b="1" cap="all" i="0" sz="2400">
                <a:latin typeface="+mn-lt"/>
                <a:ea typeface="+mn-ea"/>
                <a:cs typeface="+mn-cs"/>
                <a:sym typeface="Avenir Nex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transition xmlns:p14="http://schemas.microsoft.com/office/powerpoint/2010/main" spd="med" advClick="1"/>
  <p:txStyles>
    <p:titleStyle>
      <a:lvl1pPr marL="0" marR="0" indent="0" algn="l" defTabSz="821531" rtl="0" latinLnBrk="0">
        <a:lnSpc>
          <a:spcPct val="80000"/>
        </a:lnSpc>
        <a:spcBef>
          <a:spcPts val="0"/>
        </a:spcBef>
        <a:spcAft>
          <a:spcPts val="0"/>
        </a:spcAft>
        <a:buClrTx/>
        <a:buSzTx/>
        <a:buFontTx/>
        <a:buNone/>
        <a:tabLst/>
        <a:defRPr b="1" baseline="0" cap="all" i="0" spc="528" strike="noStrike" sz="6600" u="none">
          <a:ln>
            <a:noFill/>
          </a:ln>
          <a:solidFill>
            <a:srgbClr val="3E3B39"/>
          </a:solidFill>
          <a:effectLst>
            <a:outerShdw sx="100000" sy="100000" kx="0" ky="0" algn="b" rotWithShape="0" blurRad="25400" dist="25400" dir="5520000">
              <a:srgbClr val="FFFFFF">
                <a:alpha val="72000"/>
              </a:srgbClr>
            </a:outerShdw>
          </a:effectLst>
          <a:uFillTx/>
          <a:latin typeface="+mn-lt"/>
          <a:ea typeface="+mn-ea"/>
          <a:cs typeface="+mn-cs"/>
          <a:sym typeface="Avenir Next"/>
        </a:defRPr>
      </a:lvl1pPr>
      <a:lvl2pPr marL="0" marR="0" indent="0" algn="l" defTabSz="821531" rtl="0" latinLnBrk="0">
        <a:lnSpc>
          <a:spcPct val="80000"/>
        </a:lnSpc>
        <a:spcBef>
          <a:spcPts val="0"/>
        </a:spcBef>
        <a:spcAft>
          <a:spcPts val="0"/>
        </a:spcAft>
        <a:buClrTx/>
        <a:buSzTx/>
        <a:buFontTx/>
        <a:buNone/>
        <a:tabLst/>
        <a:defRPr b="1" baseline="0" cap="all" i="0" spc="528" strike="noStrike" sz="6600" u="none">
          <a:ln>
            <a:noFill/>
          </a:ln>
          <a:solidFill>
            <a:srgbClr val="3E3B39"/>
          </a:solidFill>
          <a:effectLst>
            <a:outerShdw sx="100000" sy="100000" kx="0" ky="0" algn="b" rotWithShape="0" blurRad="25400" dist="25400" dir="5520000">
              <a:srgbClr val="FFFFFF">
                <a:alpha val="72000"/>
              </a:srgbClr>
            </a:outerShdw>
          </a:effectLst>
          <a:uFillTx/>
          <a:latin typeface="+mn-lt"/>
          <a:ea typeface="+mn-ea"/>
          <a:cs typeface="+mn-cs"/>
          <a:sym typeface="Avenir Next"/>
        </a:defRPr>
      </a:lvl2pPr>
      <a:lvl3pPr marL="0" marR="0" indent="0" algn="l" defTabSz="821531" rtl="0" latinLnBrk="0">
        <a:lnSpc>
          <a:spcPct val="80000"/>
        </a:lnSpc>
        <a:spcBef>
          <a:spcPts val="0"/>
        </a:spcBef>
        <a:spcAft>
          <a:spcPts val="0"/>
        </a:spcAft>
        <a:buClrTx/>
        <a:buSzTx/>
        <a:buFontTx/>
        <a:buNone/>
        <a:tabLst/>
        <a:defRPr b="1" baseline="0" cap="all" i="0" spc="528" strike="noStrike" sz="6600" u="none">
          <a:ln>
            <a:noFill/>
          </a:ln>
          <a:solidFill>
            <a:srgbClr val="3E3B39"/>
          </a:solidFill>
          <a:effectLst>
            <a:outerShdw sx="100000" sy="100000" kx="0" ky="0" algn="b" rotWithShape="0" blurRad="25400" dist="25400" dir="5520000">
              <a:srgbClr val="FFFFFF">
                <a:alpha val="72000"/>
              </a:srgbClr>
            </a:outerShdw>
          </a:effectLst>
          <a:uFillTx/>
          <a:latin typeface="+mn-lt"/>
          <a:ea typeface="+mn-ea"/>
          <a:cs typeface="+mn-cs"/>
          <a:sym typeface="Avenir Next"/>
        </a:defRPr>
      </a:lvl3pPr>
      <a:lvl4pPr marL="0" marR="0" indent="0" algn="l" defTabSz="821531" rtl="0" latinLnBrk="0">
        <a:lnSpc>
          <a:spcPct val="80000"/>
        </a:lnSpc>
        <a:spcBef>
          <a:spcPts val="0"/>
        </a:spcBef>
        <a:spcAft>
          <a:spcPts val="0"/>
        </a:spcAft>
        <a:buClrTx/>
        <a:buSzTx/>
        <a:buFontTx/>
        <a:buNone/>
        <a:tabLst/>
        <a:defRPr b="1" baseline="0" cap="all" i="0" spc="528" strike="noStrike" sz="6600" u="none">
          <a:ln>
            <a:noFill/>
          </a:ln>
          <a:solidFill>
            <a:srgbClr val="3E3B39"/>
          </a:solidFill>
          <a:effectLst>
            <a:outerShdw sx="100000" sy="100000" kx="0" ky="0" algn="b" rotWithShape="0" blurRad="25400" dist="25400" dir="5520000">
              <a:srgbClr val="FFFFFF">
                <a:alpha val="72000"/>
              </a:srgbClr>
            </a:outerShdw>
          </a:effectLst>
          <a:uFillTx/>
          <a:latin typeface="+mn-lt"/>
          <a:ea typeface="+mn-ea"/>
          <a:cs typeface="+mn-cs"/>
          <a:sym typeface="Avenir Next"/>
        </a:defRPr>
      </a:lvl4pPr>
      <a:lvl5pPr marL="0" marR="0" indent="0" algn="l" defTabSz="821531" rtl="0" latinLnBrk="0">
        <a:lnSpc>
          <a:spcPct val="80000"/>
        </a:lnSpc>
        <a:spcBef>
          <a:spcPts val="0"/>
        </a:spcBef>
        <a:spcAft>
          <a:spcPts val="0"/>
        </a:spcAft>
        <a:buClrTx/>
        <a:buSzTx/>
        <a:buFontTx/>
        <a:buNone/>
        <a:tabLst/>
        <a:defRPr b="1" baseline="0" cap="all" i="0" spc="528" strike="noStrike" sz="6600" u="none">
          <a:ln>
            <a:noFill/>
          </a:ln>
          <a:solidFill>
            <a:srgbClr val="3E3B39"/>
          </a:solidFill>
          <a:effectLst>
            <a:outerShdw sx="100000" sy="100000" kx="0" ky="0" algn="b" rotWithShape="0" blurRad="25400" dist="25400" dir="5520000">
              <a:srgbClr val="FFFFFF">
                <a:alpha val="72000"/>
              </a:srgbClr>
            </a:outerShdw>
          </a:effectLst>
          <a:uFillTx/>
          <a:latin typeface="+mn-lt"/>
          <a:ea typeface="+mn-ea"/>
          <a:cs typeface="+mn-cs"/>
          <a:sym typeface="Avenir Next"/>
        </a:defRPr>
      </a:lvl5pPr>
      <a:lvl6pPr marL="0" marR="0" indent="0" algn="l" defTabSz="821531" rtl="0" latinLnBrk="0">
        <a:lnSpc>
          <a:spcPct val="80000"/>
        </a:lnSpc>
        <a:spcBef>
          <a:spcPts val="0"/>
        </a:spcBef>
        <a:spcAft>
          <a:spcPts val="0"/>
        </a:spcAft>
        <a:buClrTx/>
        <a:buSzTx/>
        <a:buFontTx/>
        <a:buNone/>
        <a:tabLst/>
        <a:defRPr b="1" baseline="0" cap="all" i="0" spc="528" strike="noStrike" sz="6600" u="none">
          <a:ln>
            <a:noFill/>
          </a:ln>
          <a:solidFill>
            <a:srgbClr val="3E3B39"/>
          </a:solidFill>
          <a:effectLst>
            <a:outerShdw sx="100000" sy="100000" kx="0" ky="0" algn="b" rotWithShape="0" blurRad="25400" dist="25400" dir="5520000">
              <a:srgbClr val="FFFFFF">
                <a:alpha val="72000"/>
              </a:srgbClr>
            </a:outerShdw>
          </a:effectLst>
          <a:uFillTx/>
          <a:latin typeface="+mn-lt"/>
          <a:ea typeface="+mn-ea"/>
          <a:cs typeface="+mn-cs"/>
          <a:sym typeface="Avenir Next"/>
        </a:defRPr>
      </a:lvl6pPr>
      <a:lvl7pPr marL="0" marR="0" indent="0" algn="l" defTabSz="821531" rtl="0" latinLnBrk="0">
        <a:lnSpc>
          <a:spcPct val="80000"/>
        </a:lnSpc>
        <a:spcBef>
          <a:spcPts val="0"/>
        </a:spcBef>
        <a:spcAft>
          <a:spcPts val="0"/>
        </a:spcAft>
        <a:buClrTx/>
        <a:buSzTx/>
        <a:buFontTx/>
        <a:buNone/>
        <a:tabLst/>
        <a:defRPr b="1" baseline="0" cap="all" i="0" spc="528" strike="noStrike" sz="6600" u="none">
          <a:ln>
            <a:noFill/>
          </a:ln>
          <a:solidFill>
            <a:srgbClr val="3E3B39"/>
          </a:solidFill>
          <a:effectLst>
            <a:outerShdw sx="100000" sy="100000" kx="0" ky="0" algn="b" rotWithShape="0" blurRad="25400" dist="25400" dir="5520000">
              <a:srgbClr val="FFFFFF">
                <a:alpha val="72000"/>
              </a:srgbClr>
            </a:outerShdw>
          </a:effectLst>
          <a:uFillTx/>
          <a:latin typeface="+mn-lt"/>
          <a:ea typeface="+mn-ea"/>
          <a:cs typeface="+mn-cs"/>
          <a:sym typeface="Avenir Next"/>
        </a:defRPr>
      </a:lvl7pPr>
      <a:lvl8pPr marL="0" marR="0" indent="0" algn="l" defTabSz="821531" rtl="0" latinLnBrk="0">
        <a:lnSpc>
          <a:spcPct val="80000"/>
        </a:lnSpc>
        <a:spcBef>
          <a:spcPts val="0"/>
        </a:spcBef>
        <a:spcAft>
          <a:spcPts val="0"/>
        </a:spcAft>
        <a:buClrTx/>
        <a:buSzTx/>
        <a:buFontTx/>
        <a:buNone/>
        <a:tabLst/>
        <a:defRPr b="1" baseline="0" cap="all" i="0" spc="528" strike="noStrike" sz="6600" u="none">
          <a:ln>
            <a:noFill/>
          </a:ln>
          <a:solidFill>
            <a:srgbClr val="3E3B39"/>
          </a:solidFill>
          <a:effectLst>
            <a:outerShdw sx="100000" sy="100000" kx="0" ky="0" algn="b" rotWithShape="0" blurRad="25400" dist="25400" dir="5520000">
              <a:srgbClr val="FFFFFF">
                <a:alpha val="72000"/>
              </a:srgbClr>
            </a:outerShdw>
          </a:effectLst>
          <a:uFillTx/>
          <a:latin typeface="+mn-lt"/>
          <a:ea typeface="+mn-ea"/>
          <a:cs typeface="+mn-cs"/>
          <a:sym typeface="Avenir Next"/>
        </a:defRPr>
      </a:lvl8pPr>
      <a:lvl9pPr marL="0" marR="0" indent="0" algn="l" defTabSz="821531" rtl="0" latinLnBrk="0">
        <a:lnSpc>
          <a:spcPct val="80000"/>
        </a:lnSpc>
        <a:spcBef>
          <a:spcPts val="0"/>
        </a:spcBef>
        <a:spcAft>
          <a:spcPts val="0"/>
        </a:spcAft>
        <a:buClrTx/>
        <a:buSzTx/>
        <a:buFontTx/>
        <a:buNone/>
        <a:tabLst/>
        <a:defRPr b="1" baseline="0" cap="all" i="0" spc="528" strike="noStrike" sz="6600" u="none">
          <a:ln>
            <a:noFill/>
          </a:ln>
          <a:solidFill>
            <a:srgbClr val="3E3B39"/>
          </a:solidFill>
          <a:effectLst>
            <a:outerShdw sx="100000" sy="100000" kx="0" ky="0" algn="b" rotWithShape="0" blurRad="25400" dist="25400" dir="5520000">
              <a:srgbClr val="FFFFFF">
                <a:alpha val="72000"/>
              </a:srgbClr>
            </a:outerShdw>
          </a:effectLst>
          <a:uFillTx/>
          <a:latin typeface="+mn-lt"/>
          <a:ea typeface="+mn-ea"/>
          <a:cs typeface="+mn-cs"/>
          <a:sym typeface="Avenir Next"/>
        </a:defRPr>
      </a:lvl9pPr>
    </p:titleStyle>
    <p:bodyStyle>
      <a:lvl1pPr marL="617361" marR="0" indent="-617361" algn="l" defTabSz="821531" rtl="0" latinLnBrk="0">
        <a:lnSpc>
          <a:spcPct val="100000"/>
        </a:lnSpc>
        <a:spcBef>
          <a:spcPts val="4500"/>
        </a:spcBef>
        <a:spcAft>
          <a:spcPts val="0"/>
        </a:spcAft>
        <a:buClrTx/>
        <a:buSzPct val="75000"/>
        <a:buFontTx/>
        <a:buChar char="•"/>
        <a:tabLst/>
        <a:defRPr b="0" baseline="0" cap="none" i="0" spc="0" strike="noStrike" sz="5000" u="none">
          <a:ln>
            <a:noFill/>
          </a:ln>
          <a:solidFill>
            <a:srgbClr val="5E524C"/>
          </a:solidFill>
          <a:effectLst>
            <a:outerShdw sx="100000" sy="100000" kx="0" ky="0" algn="b" rotWithShape="0" blurRad="25400" dist="25400" dir="5520000">
              <a:srgbClr val="FFFFFF">
                <a:alpha val="71999"/>
              </a:srgbClr>
            </a:outerShdw>
          </a:effectLst>
          <a:uFillTx/>
          <a:latin typeface="Avenir Next Medium"/>
          <a:ea typeface="Avenir Next Medium"/>
          <a:cs typeface="Avenir Next Medium"/>
          <a:sym typeface="Avenir Next Medium"/>
        </a:defRPr>
      </a:lvl1pPr>
      <a:lvl2pPr marL="1061861" marR="0" indent="-617361" algn="l" defTabSz="821531" rtl="0" latinLnBrk="0">
        <a:lnSpc>
          <a:spcPct val="100000"/>
        </a:lnSpc>
        <a:spcBef>
          <a:spcPts val="4500"/>
        </a:spcBef>
        <a:spcAft>
          <a:spcPts val="0"/>
        </a:spcAft>
        <a:buClrTx/>
        <a:buSzPct val="75000"/>
        <a:buFontTx/>
        <a:buChar char="•"/>
        <a:tabLst/>
        <a:defRPr b="0" baseline="0" cap="none" i="0" spc="0" strike="noStrike" sz="5000" u="none">
          <a:ln>
            <a:noFill/>
          </a:ln>
          <a:solidFill>
            <a:srgbClr val="5E524C"/>
          </a:solidFill>
          <a:effectLst>
            <a:outerShdw sx="100000" sy="100000" kx="0" ky="0" algn="b" rotWithShape="0" blurRad="25400" dist="25400" dir="5520000">
              <a:srgbClr val="FFFFFF">
                <a:alpha val="71999"/>
              </a:srgbClr>
            </a:outerShdw>
          </a:effectLst>
          <a:uFillTx/>
          <a:latin typeface="Avenir Next Medium"/>
          <a:ea typeface="Avenir Next Medium"/>
          <a:cs typeface="Avenir Next Medium"/>
          <a:sym typeface="Avenir Next Medium"/>
        </a:defRPr>
      </a:lvl2pPr>
      <a:lvl3pPr marL="1506361" marR="0" indent="-617361" algn="l" defTabSz="821531" rtl="0" latinLnBrk="0">
        <a:lnSpc>
          <a:spcPct val="100000"/>
        </a:lnSpc>
        <a:spcBef>
          <a:spcPts val="4500"/>
        </a:spcBef>
        <a:spcAft>
          <a:spcPts val="0"/>
        </a:spcAft>
        <a:buClrTx/>
        <a:buSzPct val="75000"/>
        <a:buFontTx/>
        <a:buChar char="•"/>
        <a:tabLst/>
        <a:defRPr b="0" baseline="0" cap="none" i="0" spc="0" strike="noStrike" sz="5000" u="none">
          <a:ln>
            <a:noFill/>
          </a:ln>
          <a:solidFill>
            <a:srgbClr val="5E524C"/>
          </a:solidFill>
          <a:effectLst>
            <a:outerShdw sx="100000" sy="100000" kx="0" ky="0" algn="b" rotWithShape="0" blurRad="25400" dist="25400" dir="5520000">
              <a:srgbClr val="FFFFFF">
                <a:alpha val="71999"/>
              </a:srgbClr>
            </a:outerShdw>
          </a:effectLst>
          <a:uFillTx/>
          <a:latin typeface="Avenir Next Medium"/>
          <a:ea typeface="Avenir Next Medium"/>
          <a:cs typeface="Avenir Next Medium"/>
          <a:sym typeface="Avenir Next Medium"/>
        </a:defRPr>
      </a:lvl3pPr>
      <a:lvl4pPr marL="1950861" marR="0" indent="-617361" algn="l" defTabSz="821531" rtl="0" latinLnBrk="0">
        <a:lnSpc>
          <a:spcPct val="100000"/>
        </a:lnSpc>
        <a:spcBef>
          <a:spcPts val="4500"/>
        </a:spcBef>
        <a:spcAft>
          <a:spcPts val="0"/>
        </a:spcAft>
        <a:buClrTx/>
        <a:buSzPct val="75000"/>
        <a:buFontTx/>
        <a:buChar char="•"/>
        <a:tabLst/>
        <a:defRPr b="0" baseline="0" cap="none" i="0" spc="0" strike="noStrike" sz="5000" u="none">
          <a:ln>
            <a:noFill/>
          </a:ln>
          <a:solidFill>
            <a:srgbClr val="5E524C"/>
          </a:solidFill>
          <a:effectLst>
            <a:outerShdw sx="100000" sy="100000" kx="0" ky="0" algn="b" rotWithShape="0" blurRad="25400" dist="25400" dir="5520000">
              <a:srgbClr val="FFFFFF">
                <a:alpha val="71999"/>
              </a:srgbClr>
            </a:outerShdw>
          </a:effectLst>
          <a:uFillTx/>
          <a:latin typeface="Avenir Next Medium"/>
          <a:ea typeface="Avenir Next Medium"/>
          <a:cs typeface="Avenir Next Medium"/>
          <a:sym typeface="Avenir Next Medium"/>
        </a:defRPr>
      </a:lvl4pPr>
      <a:lvl5pPr marL="2395361" marR="0" indent="-617361" algn="l" defTabSz="821531" rtl="0" latinLnBrk="0">
        <a:lnSpc>
          <a:spcPct val="100000"/>
        </a:lnSpc>
        <a:spcBef>
          <a:spcPts val="4500"/>
        </a:spcBef>
        <a:spcAft>
          <a:spcPts val="0"/>
        </a:spcAft>
        <a:buClrTx/>
        <a:buSzPct val="75000"/>
        <a:buFontTx/>
        <a:buChar char="•"/>
        <a:tabLst/>
        <a:defRPr b="0" baseline="0" cap="none" i="0" spc="0" strike="noStrike" sz="5000" u="none">
          <a:ln>
            <a:noFill/>
          </a:ln>
          <a:solidFill>
            <a:srgbClr val="5E524C"/>
          </a:solidFill>
          <a:effectLst>
            <a:outerShdw sx="100000" sy="100000" kx="0" ky="0" algn="b" rotWithShape="0" blurRad="25400" dist="25400" dir="5520000">
              <a:srgbClr val="FFFFFF">
                <a:alpha val="71999"/>
              </a:srgbClr>
            </a:outerShdw>
          </a:effectLst>
          <a:uFillTx/>
          <a:latin typeface="Avenir Next Medium"/>
          <a:ea typeface="Avenir Next Medium"/>
          <a:cs typeface="Avenir Next Medium"/>
          <a:sym typeface="Avenir Next Medium"/>
        </a:defRPr>
      </a:lvl5pPr>
      <a:lvl6pPr marL="2839861" marR="0" indent="-617361" algn="l" defTabSz="821531" rtl="0" latinLnBrk="0">
        <a:lnSpc>
          <a:spcPct val="100000"/>
        </a:lnSpc>
        <a:spcBef>
          <a:spcPts val="4500"/>
        </a:spcBef>
        <a:spcAft>
          <a:spcPts val="0"/>
        </a:spcAft>
        <a:buClrTx/>
        <a:buSzPct val="75000"/>
        <a:buFontTx/>
        <a:buChar char="•"/>
        <a:tabLst/>
        <a:defRPr b="0" baseline="0" cap="none" i="0" spc="0" strike="noStrike" sz="5000" u="none">
          <a:ln>
            <a:noFill/>
          </a:ln>
          <a:solidFill>
            <a:srgbClr val="5E524C"/>
          </a:solidFill>
          <a:effectLst>
            <a:outerShdw sx="100000" sy="100000" kx="0" ky="0" algn="b" rotWithShape="0" blurRad="25400" dist="25400" dir="5520000">
              <a:srgbClr val="FFFFFF">
                <a:alpha val="71999"/>
              </a:srgbClr>
            </a:outerShdw>
          </a:effectLst>
          <a:uFillTx/>
          <a:latin typeface="Avenir Next Medium"/>
          <a:ea typeface="Avenir Next Medium"/>
          <a:cs typeface="Avenir Next Medium"/>
          <a:sym typeface="Avenir Next Medium"/>
        </a:defRPr>
      </a:lvl6pPr>
      <a:lvl7pPr marL="3284361" marR="0" indent="-617361" algn="l" defTabSz="821531" rtl="0" latinLnBrk="0">
        <a:lnSpc>
          <a:spcPct val="100000"/>
        </a:lnSpc>
        <a:spcBef>
          <a:spcPts val="4500"/>
        </a:spcBef>
        <a:spcAft>
          <a:spcPts val="0"/>
        </a:spcAft>
        <a:buClrTx/>
        <a:buSzPct val="75000"/>
        <a:buFontTx/>
        <a:buChar char="•"/>
        <a:tabLst/>
        <a:defRPr b="0" baseline="0" cap="none" i="0" spc="0" strike="noStrike" sz="5000" u="none">
          <a:ln>
            <a:noFill/>
          </a:ln>
          <a:solidFill>
            <a:srgbClr val="5E524C"/>
          </a:solidFill>
          <a:effectLst>
            <a:outerShdw sx="100000" sy="100000" kx="0" ky="0" algn="b" rotWithShape="0" blurRad="25400" dist="25400" dir="5520000">
              <a:srgbClr val="FFFFFF">
                <a:alpha val="71999"/>
              </a:srgbClr>
            </a:outerShdw>
          </a:effectLst>
          <a:uFillTx/>
          <a:latin typeface="Avenir Next Medium"/>
          <a:ea typeface="Avenir Next Medium"/>
          <a:cs typeface="Avenir Next Medium"/>
          <a:sym typeface="Avenir Next Medium"/>
        </a:defRPr>
      </a:lvl7pPr>
      <a:lvl8pPr marL="3728861" marR="0" indent="-617361" algn="l" defTabSz="821531" rtl="0" latinLnBrk="0">
        <a:lnSpc>
          <a:spcPct val="100000"/>
        </a:lnSpc>
        <a:spcBef>
          <a:spcPts val="4500"/>
        </a:spcBef>
        <a:spcAft>
          <a:spcPts val="0"/>
        </a:spcAft>
        <a:buClrTx/>
        <a:buSzPct val="75000"/>
        <a:buFontTx/>
        <a:buChar char="•"/>
        <a:tabLst/>
        <a:defRPr b="0" baseline="0" cap="none" i="0" spc="0" strike="noStrike" sz="5000" u="none">
          <a:ln>
            <a:noFill/>
          </a:ln>
          <a:solidFill>
            <a:srgbClr val="5E524C"/>
          </a:solidFill>
          <a:effectLst>
            <a:outerShdw sx="100000" sy="100000" kx="0" ky="0" algn="b" rotWithShape="0" blurRad="25400" dist="25400" dir="5520000">
              <a:srgbClr val="FFFFFF">
                <a:alpha val="71999"/>
              </a:srgbClr>
            </a:outerShdw>
          </a:effectLst>
          <a:uFillTx/>
          <a:latin typeface="Avenir Next Medium"/>
          <a:ea typeface="Avenir Next Medium"/>
          <a:cs typeface="Avenir Next Medium"/>
          <a:sym typeface="Avenir Next Medium"/>
        </a:defRPr>
      </a:lvl8pPr>
      <a:lvl9pPr marL="4173361" marR="0" indent="-617361" algn="l" defTabSz="821531" rtl="0" latinLnBrk="0">
        <a:lnSpc>
          <a:spcPct val="100000"/>
        </a:lnSpc>
        <a:spcBef>
          <a:spcPts val="4500"/>
        </a:spcBef>
        <a:spcAft>
          <a:spcPts val="0"/>
        </a:spcAft>
        <a:buClrTx/>
        <a:buSzPct val="75000"/>
        <a:buFontTx/>
        <a:buChar char="•"/>
        <a:tabLst/>
        <a:defRPr b="0" baseline="0" cap="none" i="0" spc="0" strike="noStrike" sz="5000" u="none">
          <a:ln>
            <a:noFill/>
          </a:ln>
          <a:solidFill>
            <a:srgbClr val="5E524C"/>
          </a:solidFill>
          <a:effectLst>
            <a:outerShdw sx="100000" sy="100000" kx="0" ky="0" algn="b" rotWithShape="0" blurRad="25400" dist="25400" dir="5520000">
              <a:srgbClr val="FFFFFF">
                <a:alpha val="71999"/>
              </a:srgbClr>
            </a:outerShdw>
          </a:effectLst>
          <a:uFillTx/>
          <a:latin typeface="Avenir Next Medium"/>
          <a:ea typeface="Avenir Next Medium"/>
          <a:cs typeface="Avenir Next Medium"/>
          <a:sym typeface="Avenir Next Medium"/>
        </a:defRPr>
      </a:lvl9pPr>
    </p:bodyStyle>
    <p:otherStyle>
      <a:lvl1pPr marL="0" marR="0" indent="0" algn="ctr" defTabSz="821531" latinLnBrk="0">
        <a:lnSpc>
          <a:spcPct val="100000"/>
        </a:lnSpc>
        <a:spcBef>
          <a:spcPts val="0"/>
        </a:spcBef>
        <a:spcAft>
          <a:spcPts val="0"/>
        </a:spcAft>
        <a:buClrTx/>
        <a:buSzTx/>
        <a:buFontTx/>
        <a:buNone/>
        <a:tabLst/>
        <a:defRPr b="1" baseline="0" cap="all" i="0" spc="0" strike="noStrike" sz="2400" u="none">
          <a:ln>
            <a:noFill/>
          </a:ln>
          <a:solidFill>
            <a:schemeClr val="tx1"/>
          </a:solidFill>
          <a:effectLst>
            <a:outerShdw sx="100000" sy="100000" kx="0" ky="0" algn="b" rotWithShape="0" blurRad="25400" dist="25400" dir="5520000">
              <a:srgbClr val="FFFFFF">
                <a:alpha val="71999"/>
              </a:srgbClr>
            </a:outerShdw>
          </a:effectLst>
          <a:uFillTx/>
          <a:latin typeface="+mn-lt"/>
          <a:ea typeface="+mn-ea"/>
          <a:cs typeface="+mn-cs"/>
          <a:sym typeface="Avenir Next"/>
        </a:defRPr>
      </a:lvl1pPr>
      <a:lvl2pPr marL="0" marR="0" indent="228600" algn="ctr" defTabSz="821531" latinLnBrk="0">
        <a:lnSpc>
          <a:spcPct val="100000"/>
        </a:lnSpc>
        <a:spcBef>
          <a:spcPts val="0"/>
        </a:spcBef>
        <a:spcAft>
          <a:spcPts val="0"/>
        </a:spcAft>
        <a:buClrTx/>
        <a:buSzTx/>
        <a:buFontTx/>
        <a:buNone/>
        <a:tabLst/>
        <a:defRPr b="1" baseline="0" cap="all" i="0" spc="0" strike="noStrike" sz="2400" u="none">
          <a:ln>
            <a:noFill/>
          </a:ln>
          <a:solidFill>
            <a:schemeClr val="tx1"/>
          </a:solidFill>
          <a:effectLst>
            <a:outerShdw sx="100000" sy="100000" kx="0" ky="0" algn="b" rotWithShape="0" blurRad="25400" dist="25400" dir="5520000">
              <a:srgbClr val="FFFFFF">
                <a:alpha val="71999"/>
              </a:srgbClr>
            </a:outerShdw>
          </a:effectLst>
          <a:uFillTx/>
          <a:latin typeface="+mn-lt"/>
          <a:ea typeface="+mn-ea"/>
          <a:cs typeface="+mn-cs"/>
          <a:sym typeface="Avenir Next"/>
        </a:defRPr>
      </a:lvl2pPr>
      <a:lvl3pPr marL="0" marR="0" indent="457200" algn="ctr" defTabSz="821531" latinLnBrk="0">
        <a:lnSpc>
          <a:spcPct val="100000"/>
        </a:lnSpc>
        <a:spcBef>
          <a:spcPts val="0"/>
        </a:spcBef>
        <a:spcAft>
          <a:spcPts val="0"/>
        </a:spcAft>
        <a:buClrTx/>
        <a:buSzTx/>
        <a:buFontTx/>
        <a:buNone/>
        <a:tabLst/>
        <a:defRPr b="1" baseline="0" cap="all" i="0" spc="0" strike="noStrike" sz="2400" u="none">
          <a:ln>
            <a:noFill/>
          </a:ln>
          <a:solidFill>
            <a:schemeClr val="tx1"/>
          </a:solidFill>
          <a:effectLst>
            <a:outerShdw sx="100000" sy="100000" kx="0" ky="0" algn="b" rotWithShape="0" blurRad="25400" dist="25400" dir="5520000">
              <a:srgbClr val="FFFFFF">
                <a:alpha val="71999"/>
              </a:srgbClr>
            </a:outerShdw>
          </a:effectLst>
          <a:uFillTx/>
          <a:latin typeface="+mn-lt"/>
          <a:ea typeface="+mn-ea"/>
          <a:cs typeface="+mn-cs"/>
          <a:sym typeface="Avenir Next"/>
        </a:defRPr>
      </a:lvl3pPr>
      <a:lvl4pPr marL="0" marR="0" indent="685800" algn="ctr" defTabSz="821531" latinLnBrk="0">
        <a:lnSpc>
          <a:spcPct val="100000"/>
        </a:lnSpc>
        <a:spcBef>
          <a:spcPts val="0"/>
        </a:spcBef>
        <a:spcAft>
          <a:spcPts val="0"/>
        </a:spcAft>
        <a:buClrTx/>
        <a:buSzTx/>
        <a:buFontTx/>
        <a:buNone/>
        <a:tabLst/>
        <a:defRPr b="1" baseline="0" cap="all" i="0" spc="0" strike="noStrike" sz="2400" u="none">
          <a:ln>
            <a:noFill/>
          </a:ln>
          <a:solidFill>
            <a:schemeClr val="tx1"/>
          </a:solidFill>
          <a:effectLst>
            <a:outerShdw sx="100000" sy="100000" kx="0" ky="0" algn="b" rotWithShape="0" blurRad="25400" dist="25400" dir="5520000">
              <a:srgbClr val="FFFFFF">
                <a:alpha val="71999"/>
              </a:srgbClr>
            </a:outerShdw>
          </a:effectLst>
          <a:uFillTx/>
          <a:latin typeface="+mn-lt"/>
          <a:ea typeface="+mn-ea"/>
          <a:cs typeface="+mn-cs"/>
          <a:sym typeface="Avenir Next"/>
        </a:defRPr>
      </a:lvl4pPr>
      <a:lvl5pPr marL="0" marR="0" indent="914400" algn="ctr" defTabSz="821531" latinLnBrk="0">
        <a:lnSpc>
          <a:spcPct val="100000"/>
        </a:lnSpc>
        <a:spcBef>
          <a:spcPts val="0"/>
        </a:spcBef>
        <a:spcAft>
          <a:spcPts val="0"/>
        </a:spcAft>
        <a:buClrTx/>
        <a:buSzTx/>
        <a:buFontTx/>
        <a:buNone/>
        <a:tabLst/>
        <a:defRPr b="1" baseline="0" cap="all" i="0" spc="0" strike="noStrike" sz="2400" u="none">
          <a:ln>
            <a:noFill/>
          </a:ln>
          <a:solidFill>
            <a:schemeClr val="tx1"/>
          </a:solidFill>
          <a:effectLst>
            <a:outerShdw sx="100000" sy="100000" kx="0" ky="0" algn="b" rotWithShape="0" blurRad="25400" dist="25400" dir="5520000">
              <a:srgbClr val="FFFFFF">
                <a:alpha val="71999"/>
              </a:srgbClr>
            </a:outerShdw>
          </a:effectLst>
          <a:uFillTx/>
          <a:latin typeface="+mn-lt"/>
          <a:ea typeface="+mn-ea"/>
          <a:cs typeface="+mn-cs"/>
          <a:sym typeface="Avenir Next"/>
        </a:defRPr>
      </a:lvl5pPr>
      <a:lvl6pPr marL="0" marR="0" indent="1143000" algn="ctr" defTabSz="821531" latinLnBrk="0">
        <a:lnSpc>
          <a:spcPct val="100000"/>
        </a:lnSpc>
        <a:spcBef>
          <a:spcPts val="0"/>
        </a:spcBef>
        <a:spcAft>
          <a:spcPts val="0"/>
        </a:spcAft>
        <a:buClrTx/>
        <a:buSzTx/>
        <a:buFontTx/>
        <a:buNone/>
        <a:tabLst/>
        <a:defRPr b="1" baseline="0" cap="all" i="0" spc="0" strike="noStrike" sz="2400" u="none">
          <a:ln>
            <a:noFill/>
          </a:ln>
          <a:solidFill>
            <a:schemeClr val="tx1"/>
          </a:solidFill>
          <a:effectLst>
            <a:outerShdw sx="100000" sy="100000" kx="0" ky="0" algn="b" rotWithShape="0" blurRad="25400" dist="25400" dir="5520000">
              <a:srgbClr val="FFFFFF">
                <a:alpha val="71999"/>
              </a:srgbClr>
            </a:outerShdw>
          </a:effectLst>
          <a:uFillTx/>
          <a:latin typeface="+mn-lt"/>
          <a:ea typeface="+mn-ea"/>
          <a:cs typeface="+mn-cs"/>
          <a:sym typeface="Avenir Next"/>
        </a:defRPr>
      </a:lvl6pPr>
      <a:lvl7pPr marL="0" marR="0" indent="1371600" algn="ctr" defTabSz="821531" latinLnBrk="0">
        <a:lnSpc>
          <a:spcPct val="100000"/>
        </a:lnSpc>
        <a:spcBef>
          <a:spcPts val="0"/>
        </a:spcBef>
        <a:spcAft>
          <a:spcPts val="0"/>
        </a:spcAft>
        <a:buClrTx/>
        <a:buSzTx/>
        <a:buFontTx/>
        <a:buNone/>
        <a:tabLst/>
        <a:defRPr b="1" baseline="0" cap="all" i="0" spc="0" strike="noStrike" sz="2400" u="none">
          <a:ln>
            <a:noFill/>
          </a:ln>
          <a:solidFill>
            <a:schemeClr val="tx1"/>
          </a:solidFill>
          <a:effectLst>
            <a:outerShdw sx="100000" sy="100000" kx="0" ky="0" algn="b" rotWithShape="0" blurRad="25400" dist="25400" dir="5520000">
              <a:srgbClr val="FFFFFF">
                <a:alpha val="71999"/>
              </a:srgbClr>
            </a:outerShdw>
          </a:effectLst>
          <a:uFillTx/>
          <a:latin typeface="+mn-lt"/>
          <a:ea typeface="+mn-ea"/>
          <a:cs typeface="+mn-cs"/>
          <a:sym typeface="Avenir Next"/>
        </a:defRPr>
      </a:lvl7pPr>
      <a:lvl8pPr marL="0" marR="0" indent="1600200" algn="ctr" defTabSz="821531" latinLnBrk="0">
        <a:lnSpc>
          <a:spcPct val="100000"/>
        </a:lnSpc>
        <a:spcBef>
          <a:spcPts val="0"/>
        </a:spcBef>
        <a:spcAft>
          <a:spcPts val="0"/>
        </a:spcAft>
        <a:buClrTx/>
        <a:buSzTx/>
        <a:buFontTx/>
        <a:buNone/>
        <a:tabLst/>
        <a:defRPr b="1" baseline="0" cap="all" i="0" spc="0" strike="noStrike" sz="2400" u="none">
          <a:ln>
            <a:noFill/>
          </a:ln>
          <a:solidFill>
            <a:schemeClr val="tx1"/>
          </a:solidFill>
          <a:effectLst>
            <a:outerShdw sx="100000" sy="100000" kx="0" ky="0" algn="b" rotWithShape="0" blurRad="25400" dist="25400" dir="5520000">
              <a:srgbClr val="FFFFFF">
                <a:alpha val="71999"/>
              </a:srgbClr>
            </a:outerShdw>
          </a:effectLst>
          <a:uFillTx/>
          <a:latin typeface="+mn-lt"/>
          <a:ea typeface="+mn-ea"/>
          <a:cs typeface="+mn-cs"/>
          <a:sym typeface="Avenir Next"/>
        </a:defRPr>
      </a:lvl8pPr>
      <a:lvl9pPr marL="0" marR="0" indent="1828800" algn="ctr" defTabSz="821531" latinLnBrk="0">
        <a:lnSpc>
          <a:spcPct val="100000"/>
        </a:lnSpc>
        <a:spcBef>
          <a:spcPts val="0"/>
        </a:spcBef>
        <a:spcAft>
          <a:spcPts val="0"/>
        </a:spcAft>
        <a:buClrTx/>
        <a:buSzTx/>
        <a:buFontTx/>
        <a:buNone/>
        <a:tabLst/>
        <a:defRPr b="1" baseline="0" cap="all" i="0" spc="0" strike="noStrike" sz="2400" u="none">
          <a:ln>
            <a:noFill/>
          </a:ln>
          <a:solidFill>
            <a:schemeClr val="tx1"/>
          </a:solidFill>
          <a:effectLst>
            <a:outerShdw sx="100000" sy="100000" kx="0" ky="0" algn="b" rotWithShape="0" blurRad="25400" dist="25400" dir="5520000">
              <a:srgbClr val="FFFFFF">
                <a:alpha val="71999"/>
              </a:srgbClr>
            </a:outerShdw>
          </a:effectLst>
          <a:uFillTx/>
          <a:latin typeface="+mn-lt"/>
          <a:ea typeface="+mn-ea"/>
          <a:cs typeface="+mn-cs"/>
          <a:sym typeface="Avenir Nex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1" name="Jesus, The Master Teacher"/>
          <p:cNvSpPr txBox="1"/>
          <p:nvPr>
            <p:ph type="ctrTitle"/>
          </p:nvPr>
        </p:nvSpPr>
        <p:spPr>
          <a:xfrm>
            <a:off x="3976687" y="8858250"/>
            <a:ext cx="15751970" cy="2411016"/>
          </a:xfrm>
          <a:prstGeom prst="rect">
            <a:avLst/>
          </a:prstGeom>
        </p:spPr>
        <p:txBody>
          <a:bodyPr/>
          <a:lstStyle/>
          <a:p>
            <a:pPr/>
            <a:r>
              <a:t>Jesus, The Master Teacher</a:t>
            </a:r>
          </a:p>
        </p:txBody>
      </p:sp>
      <p:sp>
        <p:nvSpPr>
          <p:cNvPr id="122" name="Lessons From the Master"/>
          <p:cNvSpPr txBox="1"/>
          <p:nvPr>
            <p:ph type="subTitle" sz="quarter" idx="1"/>
          </p:nvPr>
        </p:nvSpPr>
        <p:spPr>
          <a:xfrm>
            <a:off x="3976687" y="10947796"/>
            <a:ext cx="15751970" cy="2160986"/>
          </a:xfrm>
          <a:prstGeom prst="rect">
            <a:avLst/>
          </a:prstGeom>
        </p:spPr>
        <p:txBody>
          <a:bodyPr/>
          <a:lstStyle/>
          <a:p>
            <a:pPr/>
            <a:r>
              <a:t>Lessons From the Master</a:t>
            </a:r>
          </a:p>
        </p:txBody>
      </p:sp>
      <p:sp>
        <p:nvSpPr>
          <p:cNvPr id="123" name="Dr. Christopher J. Betner Sr."/>
          <p:cNvSpPr txBox="1"/>
          <p:nvPr/>
        </p:nvSpPr>
        <p:spPr>
          <a:xfrm>
            <a:off x="3932875" y="11645701"/>
            <a:ext cx="5981219" cy="7651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3600"/>
            </a:lvl1pPr>
          </a:lstStyle>
          <a:p>
            <a:pPr/>
            <a:r>
              <a:t>Dr. Christopher J. Betner Sr. </a:t>
            </a:r>
          </a:p>
        </p:txBody>
      </p:sp>
      <p:pic>
        <p:nvPicPr>
          <p:cNvPr id="124" name="MTC-BLK.png" descr="MTC-BLK.png"/>
          <p:cNvPicPr>
            <a:picLocks noChangeAspect="1"/>
          </p:cNvPicPr>
          <p:nvPr/>
        </p:nvPicPr>
        <p:blipFill>
          <a:blip r:embed="rId2">
            <a:alphaModFix amt="68577"/>
            <a:extLst/>
          </a:blip>
          <a:stretch>
            <a:fillRect/>
          </a:stretch>
        </p:blipFill>
        <p:spPr>
          <a:xfrm>
            <a:off x="4946660" y="-259072"/>
            <a:ext cx="14490680" cy="11592544"/>
          </a:xfrm>
          <a:prstGeom prst="rect">
            <a:avLst/>
          </a:prstGeom>
          <a:ln w="12700">
            <a:miter lim="400000"/>
          </a:ln>
          <a:effectLst>
            <a:outerShdw sx="100000" sy="100000" kx="0" ky="0" algn="b" rotWithShape="0" blurRad="88900" dist="25400" dir="5400000">
              <a:srgbClr val="000000">
                <a:alpha val="50000"/>
              </a:srgbClr>
            </a:outerShdw>
          </a:effectLst>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6" name="Situational &amp;…"/>
          <p:cNvSpPr txBox="1"/>
          <p:nvPr>
            <p:ph type="title"/>
          </p:nvPr>
        </p:nvSpPr>
        <p:spPr>
          <a:xfrm>
            <a:off x="3911203" y="250031"/>
            <a:ext cx="15751969" cy="4012128"/>
          </a:xfrm>
          <a:prstGeom prst="rect">
            <a:avLst/>
          </a:prstGeom>
        </p:spPr>
        <p:txBody>
          <a:bodyPr/>
          <a:lstStyle/>
          <a:p>
            <a:pPr algn="ctr">
              <a:defRPr spc="768" sz="9600"/>
            </a:pPr>
            <a:r>
              <a:t>Situational &amp; </a:t>
            </a:r>
          </a:p>
          <a:p>
            <a:pPr algn="ctr">
              <a:defRPr spc="768" sz="9600"/>
            </a:pPr>
            <a:r>
              <a:t>Contextual </a:t>
            </a:r>
          </a:p>
        </p:txBody>
      </p:sp>
      <p:sp>
        <p:nvSpPr>
          <p:cNvPr id="127" name="Jesus adapted His teaching style to fit the specific situations.…"/>
          <p:cNvSpPr txBox="1"/>
          <p:nvPr>
            <p:ph type="body" idx="1"/>
          </p:nvPr>
        </p:nvSpPr>
        <p:spPr>
          <a:xfrm>
            <a:off x="459832" y="2747274"/>
            <a:ext cx="22654711" cy="10345044"/>
          </a:xfrm>
          <a:prstGeom prst="rect">
            <a:avLst/>
          </a:prstGeom>
        </p:spPr>
        <p:txBody>
          <a:bodyPr/>
          <a:lstStyle/>
          <a:p>
            <a:pPr>
              <a:defRPr>
                <a:solidFill>
                  <a:srgbClr val="000000"/>
                </a:solidFill>
              </a:defRPr>
            </a:pPr>
            <a:r>
              <a:t>Jesus adapted His teaching style to fit the specific situations.</a:t>
            </a:r>
          </a:p>
          <a:p>
            <a:pPr lvl="2">
              <a:defRPr i="1">
                <a:solidFill>
                  <a:srgbClr val="000000"/>
                </a:solidFill>
                <a:latin typeface="+mn-lt"/>
                <a:ea typeface="+mn-ea"/>
                <a:cs typeface="+mn-cs"/>
                <a:sym typeface="Avenir Next"/>
              </a:defRPr>
            </a:pPr>
            <a:r>
              <a:t>For example, when teaching the multitude on a mountainside, He addressed His learners using lecture       (Matt 5–7). </a:t>
            </a:r>
          </a:p>
          <a:p>
            <a:pPr>
              <a:defRPr>
                <a:solidFill>
                  <a:srgbClr val="000000"/>
                </a:solidFill>
              </a:defRPr>
            </a:pPr>
            <a:r>
              <a:t>However, when He was alone with the disciples, He used object lessons, such as the washing of their feet to demonstrate servant leadership (John 13:5–20). </a:t>
            </a:r>
          </a:p>
          <a:p>
            <a:pPr lvl="2">
              <a:defRPr i="1">
                <a:solidFill>
                  <a:srgbClr val="000000"/>
                </a:solidFill>
                <a:latin typeface="+mn-lt"/>
                <a:ea typeface="+mn-ea"/>
                <a:cs typeface="+mn-cs"/>
                <a:sym typeface="Avenir Next"/>
              </a:defRPr>
            </a:pPr>
            <a:r>
              <a:t>He demonstrated that the context of a teaching situation should determine the choice of teaching methodology.</a:t>
            </a:r>
          </a:p>
        </p:txBody>
      </p:sp>
      <p:pic>
        <p:nvPicPr>
          <p:cNvPr id="128" name="MTC-BLK.png" descr="MTC-BLK.png"/>
          <p:cNvPicPr>
            <a:picLocks noChangeAspect="1"/>
          </p:cNvPicPr>
          <p:nvPr/>
        </p:nvPicPr>
        <p:blipFill>
          <a:blip r:embed="rId2">
            <a:alphaModFix amt="68577"/>
            <a:extLst/>
          </a:blip>
          <a:stretch>
            <a:fillRect/>
          </a:stretch>
        </p:blipFill>
        <p:spPr>
          <a:xfrm>
            <a:off x="18988627" y="-72805"/>
            <a:ext cx="4394179" cy="3515344"/>
          </a:xfrm>
          <a:prstGeom prst="rect">
            <a:avLst/>
          </a:prstGeom>
          <a:ln w="12700">
            <a:miter lim="400000"/>
          </a:ln>
          <a:effectLst>
            <a:outerShdw sx="100000" sy="100000" kx="0" ky="0" algn="b" rotWithShape="0" blurRad="88900" dist="25400" dir="5400000">
              <a:srgbClr val="000000">
                <a:alpha val="50000"/>
              </a:srgbClr>
            </a:outerShdw>
          </a:effectLst>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27">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2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2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2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27">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27" grpId="1"/>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0" name="VISUAL…"/>
          <p:cNvSpPr txBox="1"/>
          <p:nvPr>
            <p:ph type="title"/>
          </p:nvPr>
        </p:nvSpPr>
        <p:spPr>
          <a:xfrm>
            <a:off x="3911203" y="250031"/>
            <a:ext cx="15751969" cy="4012128"/>
          </a:xfrm>
          <a:prstGeom prst="rect">
            <a:avLst/>
          </a:prstGeom>
        </p:spPr>
        <p:txBody>
          <a:bodyPr/>
          <a:lstStyle/>
          <a:p>
            <a:pPr algn="ctr">
              <a:defRPr spc="768" sz="9600"/>
            </a:pPr>
            <a:r>
              <a:t>VISUAL </a:t>
            </a:r>
          </a:p>
          <a:p>
            <a:pPr algn="ctr">
              <a:defRPr spc="768" sz="9600"/>
            </a:pPr>
            <a:r>
              <a:t>&amp; Vibrant</a:t>
            </a:r>
          </a:p>
        </p:txBody>
      </p:sp>
      <p:sp>
        <p:nvSpPr>
          <p:cNvPr id="131" name="Jesus always matched His teaching method with the message He needed to communicate.…"/>
          <p:cNvSpPr txBox="1"/>
          <p:nvPr>
            <p:ph type="body" idx="1"/>
          </p:nvPr>
        </p:nvSpPr>
        <p:spPr>
          <a:xfrm>
            <a:off x="459832" y="2747274"/>
            <a:ext cx="22654711" cy="10345044"/>
          </a:xfrm>
          <a:prstGeom prst="rect">
            <a:avLst/>
          </a:prstGeom>
        </p:spPr>
        <p:txBody>
          <a:bodyPr/>
          <a:lstStyle/>
          <a:p>
            <a:pPr>
              <a:defRPr>
                <a:solidFill>
                  <a:srgbClr val="000000"/>
                </a:solidFill>
              </a:defRPr>
            </a:pPr>
            <a:r>
              <a:t>Jesus always matched His teaching method with the message He needed to communicate. </a:t>
            </a:r>
          </a:p>
          <a:p>
            <a:pPr>
              <a:defRPr>
                <a:solidFill>
                  <a:srgbClr val="000000"/>
                </a:solidFill>
              </a:defRPr>
            </a:pPr>
            <a:r>
              <a:t>For example, in His encounter with the Samaritan woman at the well, He used the visual of the women and her water pot her to explore the truth of His message. (John 4:7–30). </a:t>
            </a:r>
          </a:p>
          <a:p>
            <a:pPr lvl="2">
              <a:defRPr>
                <a:solidFill>
                  <a:srgbClr val="000000"/>
                </a:solidFill>
              </a:defRPr>
            </a:pPr>
            <a:r>
              <a:t>Use what you have to engage a hearer. </a:t>
            </a:r>
          </a:p>
          <a:p>
            <a:pPr>
              <a:defRPr>
                <a:solidFill>
                  <a:srgbClr val="000000"/>
                </a:solidFill>
              </a:defRPr>
            </a:pPr>
            <a:r>
              <a:t>When He wanted to help the disciples visualize His teaching, He led them to experience the Lord’s Supper (Matthew 26:26–29; Mark 14:22–25; Luke 22:17–20).</a:t>
            </a:r>
          </a:p>
        </p:txBody>
      </p:sp>
      <p:pic>
        <p:nvPicPr>
          <p:cNvPr id="132" name="MTC-BLK.png" descr="MTC-BLK.png"/>
          <p:cNvPicPr>
            <a:picLocks noChangeAspect="1"/>
          </p:cNvPicPr>
          <p:nvPr/>
        </p:nvPicPr>
        <p:blipFill>
          <a:blip r:embed="rId2">
            <a:alphaModFix amt="68577"/>
            <a:extLst/>
          </a:blip>
          <a:stretch>
            <a:fillRect/>
          </a:stretch>
        </p:blipFill>
        <p:spPr>
          <a:xfrm>
            <a:off x="18988627" y="-72805"/>
            <a:ext cx="4394179" cy="3515344"/>
          </a:xfrm>
          <a:prstGeom prst="rect">
            <a:avLst/>
          </a:prstGeom>
          <a:ln w="12700">
            <a:miter lim="400000"/>
          </a:ln>
          <a:effectLst>
            <a:outerShdw sx="100000" sy="100000" kx="0" ky="0" algn="b" rotWithShape="0" blurRad="88900" dist="25400" dir="5400000">
              <a:srgbClr val="000000">
                <a:alpha val="50000"/>
              </a:srgbClr>
            </a:outerShdw>
          </a:effectLst>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31">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3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3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31">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31">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31" grpId="1"/>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4" name="Parabolic &amp; Practical"/>
          <p:cNvSpPr txBox="1"/>
          <p:nvPr>
            <p:ph type="title"/>
          </p:nvPr>
        </p:nvSpPr>
        <p:spPr>
          <a:xfrm>
            <a:off x="3911203" y="250031"/>
            <a:ext cx="15751969" cy="4496183"/>
          </a:xfrm>
          <a:prstGeom prst="rect">
            <a:avLst/>
          </a:prstGeom>
        </p:spPr>
        <p:txBody>
          <a:bodyPr/>
          <a:lstStyle>
            <a:lvl1pPr algn="ctr">
              <a:defRPr spc="768" sz="9600"/>
            </a:lvl1pPr>
          </a:lstStyle>
          <a:p>
            <a:pPr/>
            <a:r>
              <a:t>Parabolic &amp; Practical </a:t>
            </a:r>
          </a:p>
        </p:txBody>
      </p:sp>
      <p:sp>
        <p:nvSpPr>
          <p:cNvPr id="135" name="Jesus led His learners in moving from concrete experiences to abstract principles.…"/>
          <p:cNvSpPr txBox="1"/>
          <p:nvPr>
            <p:ph type="body" idx="1"/>
          </p:nvPr>
        </p:nvSpPr>
        <p:spPr>
          <a:xfrm>
            <a:off x="459832" y="2781140"/>
            <a:ext cx="22654711" cy="10345044"/>
          </a:xfrm>
          <a:prstGeom prst="rect">
            <a:avLst/>
          </a:prstGeom>
        </p:spPr>
        <p:txBody>
          <a:bodyPr/>
          <a:lstStyle/>
          <a:p>
            <a:pPr>
              <a:defRPr>
                <a:solidFill>
                  <a:srgbClr val="000000"/>
                </a:solidFill>
              </a:defRPr>
            </a:pPr>
            <a:r>
              <a:t>Jesus led His learners in moving from concrete experiences to abstract principles. </a:t>
            </a:r>
          </a:p>
          <a:p>
            <a:pPr>
              <a:defRPr>
                <a:solidFill>
                  <a:srgbClr val="000000"/>
                </a:solidFill>
              </a:defRPr>
            </a:pPr>
            <a:r>
              <a:t>For example, He used stories to connect common life events to spiritual truths. (Parables)  - Parables are earthly Stories with heavenly meanings. </a:t>
            </a:r>
          </a:p>
          <a:p>
            <a:pPr lvl="2">
              <a:defRPr>
                <a:solidFill>
                  <a:srgbClr val="000000"/>
                </a:solidFill>
              </a:defRPr>
            </a:pPr>
            <a:r>
              <a:t>In the story of the Good Samaritan, He taught His learners what it meant to be a good neighbor (Luke 10:30–37). </a:t>
            </a:r>
          </a:p>
          <a:p>
            <a:pPr lvl="2">
              <a:defRPr>
                <a:solidFill>
                  <a:srgbClr val="000000"/>
                </a:solidFill>
              </a:defRPr>
            </a:pPr>
            <a:r>
              <a:t>In the Parable of the Sower, He demonstrated how the kingdom of God would develop (Matthew 13:3–23).</a:t>
            </a:r>
          </a:p>
        </p:txBody>
      </p:sp>
      <p:pic>
        <p:nvPicPr>
          <p:cNvPr id="136" name="MTC-BLK.png" descr="MTC-BLK.png"/>
          <p:cNvPicPr>
            <a:picLocks noChangeAspect="1"/>
          </p:cNvPicPr>
          <p:nvPr/>
        </p:nvPicPr>
        <p:blipFill>
          <a:blip r:embed="rId2">
            <a:alphaModFix amt="68577"/>
            <a:extLst/>
          </a:blip>
          <a:stretch>
            <a:fillRect/>
          </a:stretch>
        </p:blipFill>
        <p:spPr>
          <a:xfrm>
            <a:off x="18988627" y="-72805"/>
            <a:ext cx="4394179" cy="3515344"/>
          </a:xfrm>
          <a:prstGeom prst="rect">
            <a:avLst/>
          </a:prstGeom>
          <a:ln w="12700">
            <a:miter lim="400000"/>
          </a:ln>
          <a:effectLst>
            <a:outerShdw sx="100000" sy="100000" kx="0" ky="0" algn="b" rotWithShape="0" blurRad="88900" dist="25400" dir="5400000">
              <a:srgbClr val="000000">
                <a:alpha val="50000"/>
              </a:srgbClr>
            </a:outerShdw>
          </a:effectLst>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35">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3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3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3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35">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35" grpId="1"/>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8" name="therapeutic &amp;…"/>
          <p:cNvSpPr txBox="1"/>
          <p:nvPr>
            <p:ph type="title"/>
          </p:nvPr>
        </p:nvSpPr>
        <p:spPr>
          <a:xfrm>
            <a:off x="1650074" y="469635"/>
            <a:ext cx="18417911" cy="4643372"/>
          </a:xfrm>
          <a:prstGeom prst="rect">
            <a:avLst/>
          </a:prstGeom>
        </p:spPr>
        <p:txBody>
          <a:bodyPr/>
          <a:lstStyle/>
          <a:p>
            <a:pPr algn="ctr">
              <a:defRPr spc="752" sz="9400"/>
            </a:pPr>
            <a:r>
              <a:t>therapeutic &amp;</a:t>
            </a:r>
          </a:p>
          <a:p>
            <a:pPr algn="ctr">
              <a:defRPr spc="752" sz="9400"/>
            </a:pPr>
            <a:r>
              <a:t>Transformational </a:t>
            </a:r>
          </a:p>
        </p:txBody>
      </p:sp>
      <p:sp>
        <p:nvSpPr>
          <p:cNvPr id="139" name="Jesus taught to transform lives rather than to impart information.…"/>
          <p:cNvSpPr txBox="1"/>
          <p:nvPr>
            <p:ph type="body" idx="1"/>
          </p:nvPr>
        </p:nvSpPr>
        <p:spPr>
          <a:xfrm>
            <a:off x="277745" y="3661171"/>
            <a:ext cx="23111025" cy="9064428"/>
          </a:xfrm>
          <a:prstGeom prst="rect">
            <a:avLst/>
          </a:prstGeom>
        </p:spPr>
        <p:txBody>
          <a:bodyPr/>
          <a:lstStyle/>
          <a:p>
            <a:pPr marL="580319" indent="-580319" defTabSz="772239">
              <a:spcBef>
                <a:spcPts val="4200"/>
              </a:spcBef>
              <a:defRPr sz="4700">
                <a:solidFill>
                  <a:srgbClr val="000000"/>
                </a:solidFill>
                <a:effectLst>
                  <a:outerShdw sx="100000" sy="100000" kx="0" ky="0" algn="b" rotWithShape="0" blurRad="23876" dist="23876" dir="5520000">
                    <a:srgbClr val="FFFFFF">
                      <a:alpha val="71999"/>
                    </a:srgbClr>
                  </a:outerShdw>
                </a:effectLst>
              </a:defRPr>
            </a:pPr>
            <a:r>
              <a:t>Jesus taught to transform lives rather than to impart information.</a:t>
            </a:r>
          </a:p>
          <a:p>
            <a:pPr marL="580319" indent="-580319" defTabSz="772239">
              <a:spcBef>
                <a:spcPts val="4200"/>
              </a:spcBef>
              <a:defRPr sz="4700">
                <a:solidFill>
                  <a:srgbClr val="000000"/>
                </a:solidFill>
                <a:effectLst>
                  <a:outerShdw sx="100000" sy="100000" kx="0" ky="0" algn="b" rotWithShape="0" blurRad="23876" dist="23876" dir="5520000">
                    <a:srgbClr val="FFFFFF">
                      <a:alpha val="71999"/>
                    </a:srgbClr>
                  </a:outerShdw>
                </a:effectLst>
              </a:defRPr>
            </a:pPr>
            <a:r>
              <a:t>Jesus used mentoring assignments to teach His disciples how to share their faith (Luke 10:1–20). </a:t>
            </a:r>
          </a:p>
          <a:p>
            <a:pPr marL="580319" indent="-580319" defTabSz="772239">
              <a:spcBef>
                <a:spcPts val="4200"/>
              </a:spcBef>
              <a:defRPr sz="4700">
                <a:solidFill>
                  <a:srgbClr val="000000"/>
                </a:solidFill>
                <a:effectLst>
                  <a:outerShdw sx="100000" sy="100000" kx="0" ky="0" algn="b" rotWithShape="0" blurRad="23876" dist="23876" dir="5520000">
                    <a:srgbClr val="FFFFFF">
                      <a:alpha val="71999"/>
                    </a:srgbClr>
                  </a:outerShdw>
                </a:effectLst>
              </a:defRPr>
            </a:pPr>
            <a:r>
              <a:t>Jesus never became anxious about trying to cover too much information in His short 3-year ministry. Often, </a:t>
            </a:r>
            <a:r>
              <a:rPr b="1">
                <a:latin typeface="+mn-lt"/>
                <a:ea typeface="+mn-ea"/>
                <a:cs typeface="+mn-cs"/>
                <a:sym typeface="Avenir Next"/>
              </a:rPr>
              <a:t>“teachers are interested in how much a student can cram into his head and then regurgitate onto a piece of paper. . . . That’s not education”</a:t>
            </a:r>
            <a:r>
              <a:t> </a:t>
            </a:r>
            <a:r>
              <a:rPr i="1">
                <a:latin typeface="+mn-lt"/>
                <a:ea typeface="+mn-ea"/>
                <a:cs typeface="+mn-cs"/>
                <a:sym typeface="Avenir Next"/>
              </a:rPr>
              <a:t>(Hendricks, 1987, p. 38). “Teaching to change lives”</a:t>
            </a:r>
            <a:r>
              <a:t> </a:t>
            </a:r>
          </a:p>
          <a:p>
            <a:pPr marL="580319" indent="-580319" defTabSz="772239">
              <a:spcBef>
                <a:spcPts val="4200"/>
              </a:spcBef>
              <a:defRPr sz="4700">
                <a:solidFill>
                  <a:srgbClr val="000000"/>
                </a:solidFill>
                <a:effectLst>
                  <a:outerShdw sx="100000" sy="100000" kx="0" ky="0" algn="b" rotWithShape="0" blurRad="23876" dist="23876" dir="5520000">
                    <a:srgbClr val="FFFFFF">
                      <a:alpha val="71999"/>
                    </a:srgbClr>
                  </a:outerShdw>
                </a:effectLst>
              </a:defRPr>
            </a:pPr>
            <a:r>
              <a:t>Jesus understood that receiving information was not as important as seeing lives changed (see John 16:12–13).</a:t>
            </a:r>
          </a:p>
        </p:txBody>
      </p:sp>
      <p:pic>
        <p:nvPicPr>
          <p:cNvPr id="140" name="MTC-BLK.png" descr="MTC-BLK.png"/>
          <p:cNvPicPr>
            <a:picLocks noChangeAspect="1"/>
          </p:cNvPicPr>
          <p:nvPr/>
        </p:nvPicPr>
        <p:blipFill>
          <a:blip r:embed="rId2">
            <a:alphaModFix amt="68577"/>
            <a:extLst/>
          </a:blip>
          <a:stretch>
            <a:fillRect/>
          </a:stretch>
        </p:blipFill>
        <p:spPr>
          <a:xfrm>
            <a:off x="18988627" y="-72805"/>
            <a:ext cx="4394179" cy="3515344"/>
          </a:xfrm>
          <a:prstGeom prst="rect">
            <a:avLst/>
          </a:prstGeom>
          <a:ln w="12700">
            <a:miter lim="400000"/>
          </a:ln>
          <a:effectLst>
            <a:outerShdw sx="100000" sy="100000" kx="0" ky="0" algn="b" rotWithShape="0" blurRad="88900" dist="25400" dir="5400000">
              <a:srgbClr val="000000">
                <a:alpha val="50000"/>
              </a:srgbClr>
            </a:outerShdw>
          </a:effectLst>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39">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3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3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3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39">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39" grpId="1"/>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2" name="Teaching Like Jesus"/>
          <p:cNvSpPr txBox="1"/>
          <p:nvPr>
            <p:ph type="title"/>
          </p:nvPr>
        </p:nvSpPr>
        <p:spPr>
          <a:xfrm>
            <a:off x="1582341" y="1587235"/>
            <a:ext cx="18417911" cy="3492435"/>
          </a:xfrm>
          <a:prstGeom prst="rect">
            <a:avLst/>
          </a:prstGeom>
        </p:spPr>
        <p:txBody>
          <a:bodyPr/>
          <a:lstStyle>
            <a:lvl1pPr algn="ctr" defTabSz="722947">
              <a:defRPr spc="851" sz="10648" u="sng">
                <a:effectLst>
                  <a:outerShdw sx="100000" sy="100000" kx="0" ky="0" algn="b" rotWithShape="0" blurRad="22352" dist="22352" dir="5520000">
                    <a:srgbClr val="FFFFFF">
                      <a:alpha val="72000"/>
                    </a:srgbClr>
                  </a:outerShdw>
                </a:effectLst>
              </a:defRPr>
            </a:lvl1pPr>
          </a:lstStyle>
          <a:p>
            <a:pPr/>
            <a:r>
              <a:t>Teaching Like Jesus </a:t>
            </a:r>
          </a:p>
        </p:txBody>
      </p:sp>
      <p:sp>
        <p:nvSpPr>
          <p:cNvPr id="143" name="Situational &amp; Contextual…"/>
          <p:cNvSpPr txBox="1"/>
          <p:nvPr/>
        </p:nvSpPr>
        <p:spPr>
          <a:xfrm>
            <a:off x="2031074" y="3841783"/>
            <a:ext cx="18417911" cy="8333185"/>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ormAutofit fontScale="100000" lnSpcReduction="0"/>
          </a:bodyPr>
          <a:lstStyle/>
          <a:p>
            <a:pPr marL="1596375" indent="-1596375" algn="l" defTabSz="681870">
              <a:buSzPct val="100000"/>
              <a:buAutoNum type="arabicPeriod" startAt="1"/>
              <a:defRPr b="1" cap="all" i="0" spc="624" sz="7801">
                <a:solidFill>
                  <a:srgbClr val="000000"/>
                </a:solidFill>
                <a:effectLst>
                  <a:outerShdw sx="100000" sy="100000" kx="0" ky="0" algn="b" rotWithShape="0" blurRad="21082" dist="21082" dir="5520000">
                    <a:srgbClr val="FFFFFF">
                      <a:alpha val="72000"/>
                    </a:srgbClr>
                  </a:outerShdw>
                </a:effectLst>
                <a:latin typeface="+mn-lt"/>
                <a:ea typeface="+mn-ea"/>
                <a:cs typeface="+mn-cs"/>
                <a:sym typeface="Avenir Next"/>
              </a:defRPr>
            </a:pPr>
            <a:r>
              <a:t>Situational &amp; Contextual </a:t>
            </a:r>
          </a:p>
          <a:p>
            <a:pPr marL="1596375" indent="-1596375" algn="l" defTabSz="681870">
              <a:buSzPct val="100000"/>
              <a:buAutoNum type="arabicPeriod" startAt="1"/>
              <a:defRPr b="1" cap="all" i="0" spc="624" sz="7801">
                <a:solidFill>
                  <a:srgbClr val="000000"/>
                </a:solidFill>
                <a:effectLst>
                  <a:outerShdw sx="100000" sy="100000" kx="0" ky="0" algn="b" rotWithShape="0" blurRad="21082" dist="21082" dir="5520000">
                    <a:srgbClr val="FFFFFF">
                      <a:alpha val="72000"/>
                    </a:srgbClr>
                  </a:outerShdw>
                </a:effectLst>
                <a:latin typeface="+mn-lt"/>
                <a:ea typeface="+mn-ea"/>
                <a:cs typeface="+mn-cs"/>
                <a:sym typeface="Avenir Next"/>
              </a:defRPr>
            </a:pPr>
            <a:r>
              <a:t>Visual and Vibrant </a:t>
            </a:r>
          </a:p>
          <a:p>
            <a:pPr marL="1596375" indent="-1596375" algn="l" defTabSz="681870">
              <a:buSzPct val="100000"/>
              <a:buAutoNum type="arabicPeriod" startAt="1"/>
              <a:defRPr b="1" cap="all" i="0" spc="624" sz="7801">
                <a:solidFill>
                  <a:srgbClr val="000000"/>
                </a:solidFill>
                <a:effectLst>
                  <a:outerShdw sx="100000" sy="100000" kx="0" ky="0" algn="b" rotWithShape="0" blurRad="21082" dist="21082" dir="5520000">
                    <a:srgbClr val="FFFFFF">
                      <a:alpha val="72000"/>
                    </a:srgbClr>
                  </a:outerShdw>
                </a:effectLst>
                <a:latin typeface="+mn-lt"/>
                <a:ea typeface="+mn-ea"/>
                <a:cs typeface="+mn-cs"/>
                <a:sym typeface="Avenir Next"/>
              </a:defRPr>
            </a:pPr>
            <a:r>
              <a:t>Parabolic &amp; Practical </a:t>
            </a:r>
          </a:p>
          <a:p>
            <a:pPr marL="1596375" indent="-1596375" algn="l" defTabSz="681870">
              <a:buSzPct val="100000"/>
              <a:buAutoNum type="arabicPeriod" startAt="1"/>
              <a:defRPr b="1" cap="all" i="0" spc="624" sz="7801">
                <a:solidFill>
                  <a:srgbClr val="000000"/>
                </a:solidFill>
                <a:effectLst>
                  <a:outerShdw sx="100000" sy="100000" kx="0" ky="0" algn="b" rotWithShape="0" blurRad="21082" dist="21082" dir="5520000">
                    <a:srgbClr val="FFFFFF">
                      <a:alpha val="72000"/>
                    </a:srgbClr>
                  </a:outerShdw>
                </a:effectLst>
                <a:latin typeface="+mn-lt"/>
                <a:ea typeface="+mn-ea"/>
                <a:cs typeface="+mn-cs"/>
                <a:sym typeface="Avenir Next"/>
              </a:defRPr>
            </a:pPr>
            <a:r>
              <a:t>Therapeutic and Transformative  </a:t>
            </a:r>
          </a:p>
        </p:txBody>
      </p:sp>
      <p:pic>
        <p:nvPicPr>
          <p:cNvPr id="144" name="MTC-BLK.png" descr="MTC-BLK.png"/>
          <p:cNvPicPr>
            <a:picLocks noChangeAspect="1"/>
          </p:cNvPicPr>
          <p:nvPr/>
        </p:nvPicPr>
        <p:blipFill>
          <a:blip r:embed="rId2">
            <a:alphaModFix amt="68577"/>
            <a:extLst/>
          </a:blip>
          <a:stretch>
            <a:fillRect/>
          </a:stretch>
        </p:blipFill>
        <p:spPr>
          <a:xfrm>
            <a:off x="19462760" y="-55872"/>
            <a:ext cx="4394180" cy="3515344"/>
          </a:xfrm>
          <a:prstGeom prst="rect">
            <a:avLst/>
          </a:prstGeom>
          <a:ln w="12700">
            <a:miter lim="400000"/>
          </a:ln>
          <a:effectLst>
            <a:outerShdw sx="100000" sy="100000" kx="0" ky="0" algn="b" rotWithShape="0" blurRad="88900" dist="25400" dir="5400000">
              <a:srgbClr val="000000">
                <a:alpha val="50000"/>
              </a:srgbClr>
            </a:outerShdw>
          </a:effectLst>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4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3" grpId="1"/>
    </p:bldLst>
  </p:timing>
</p:sld>
</file>

<file path=ppt/theme/_rels/theme1.xml.rels><?xml version="1.0" encoding="UTF-8"?>
<Relationships xmlns="http://schemas.openxmlformats.org/package/2006/relationships"><Relationship Id="rId1" Type="http://schemas.openxmlformats.org/officeDocument/2006/relationships/image" Target="../media/image2.png"/></Relationships>

</file>

<file path=ppt/theme/_rels/theme2.xml.rels><?xml version="1.0" encoding="UTF-8"?>
<Relationships xmlns="http://schemas.openxmlformats.org/package/2006/relationships"><Relationship Id="rId1" Type="http://schemas.openxmlformats.org/officeDocument/2006/relationships/image" Target="../media/image4.png"/></Relationships>

</file>

<file path=ppt/theme/theme1.xml><?xml version="1.0" encoding="utf-8"?>
<a:theme xmlns:a="http://schemas.openxmlformats.org/drawingml/2006/main" xmlns:r="http://schemas.openxmlformats.org/officeDocument/2006/relationships" name="New_Template5">
  <a:themeElements>
    <a:clrScheme name="New_Template5">
      <a:dk1>
        <a:srgbClr val="5E524C"/>
      </a:dk1>
      <a:lt1>
        <a:srgbClr val="12455E"/>
      </a:lt1>
      <a:dk2>
        <a:srgbClr val="615E5A"/>
      </a:dk2>
      <a:lt2>
        <a:srgbClr val="C8C1B8"/>
      </a:lt2>
      <a:accent1>
        <a:srgbClr val="899DBD"/>
      </a:accent1>
      <a:accent2>
        <a:srgbClr val="74A198"/>
      </a:accent2>
      <a:accent3>
        <a:srgbClr val="8A9759"/>
      </a:accent3>
      <a:accent4>
        <a:srgbClr val="CBA466"/>
      </a:accent4>
      <a:accent5>
        <a:srgbClr val="BB7B3F"/>
      </a:accent5>
      <a:accent6>
        <a:srgbClr val="BA6C5B"/>
      </a:accent6>
      <a:hlink>
        <a:srgbClr val="0000FF"/>
      </a:hlink>
      <a:folHlink>
        <a:srgbClr val="FF00FF"/>
      </a:folHlink>
    </a:clrScheme>
    <a:fontScheme name="New_Template5">
      <a:majorFont>
        <a:latin typeface="Avenir Next"/>
        <a:ea typeface="Avenir Next"/>
        <a:cs typeface="Avenir Next"/>
      </a:majorFont>
      <a:minorFont>
        <a:latin typeface="Avenir Next"/>
        <a:ea typeface="Avenir Next"/>
        <a:cs typeface="Avenir Next"/>
      </a:minorFont>
    </a:fontScheme>
    <a:fmtScheme name="New_Template5">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25400" dir="5760000">
              <a:srgbClr val="FFFFFF">
                <a:alpha val="30000"/>
              </a:srgbClr>
            </a:outerShdw>
          </a:effectLst>
        </a:effectStyle>
        <a:effectStyle>
          <a:effectLst>
            <a:outerShdw sx="100000" sy="100000" kx="0" ky="0" algn="b" rotWithShape="0" blurRad="50800" dist="25400" dir="5760000">
              <a:srgbClr val="FFFFFF">
                <a:alpha val="30000"/>
              </a:srgbClr>
            </a:outerShdw>
          </a:effectLst>
        </a:effectStyle>
        <a:effectStyle>
          <a:effectLst>
            <a:outerShdw sx="100000" sy="100000" kx="0" ky="0" algn="b" rotWithShape="0" blurRad="50800" dist="25400" dir="5760000">
              <a:srgbClr val="FFFFFF">
                <a:alpha val="3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50800" dist="25400" dir="5760000">
            <a:srgbClr val="FFFFFF">
              <a:alpha val="30000"/>
            </a:srgbClr>
          </a:outerShdw>
        </a:effectLst>
        <a:sp3d/>
      </a:spPr>
      <a:bodyPr rot="0" spcFirstLastPara="1" vertOverflow="overflow" horzOverflow="overflow" vert="horz" wrap="square" lIns="71437" tIns="71437" rIns="71437" bIns="71437"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3E3B39"/>
            </a:solidFill>
            <a:effectLst>
              <a:outerShdw sx="100000" sy="100000" kx="0" ky="0" algn="b" rotWithShape="0" blurRad="25400" dist="12700" dir="4920000">
                <a:srgbClr val="FFFFFF">
                  <a:alpha val="50000"/>
                </a:srgbClr>
              </a:outerShdw>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575451">
              <a:alpha val="90000"/>
            </a:srgbClr>
          </a:solidFill>
          <a:prstDash val="solid"/>
          <a:miter lim="400000"/>
        </a:ln>
        <a:effectLst>
          <a:outerShdw sx="100000" sy="100000" kx="0" ky="0" algn="b" rotWithShape="0" blurRad="25400" dist="25400" dir="5520000">
            <a:srgbClr val="FFFFFF">
              <a:alpha val="72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0" baseline="0" cap="none" i="1" spc="0" strike="noStrike" sz="4400" u="none" kumimoji="0" normalizeH="0">
            <a:ln>
              <a:noFill/>
            </a:ln>
            <a:solidFill>
              <a:srgbClr val="5E524C"/>
            </a:solidFill>
            <a:effectLst>
              <a:outerShdw sx="100000" sy="100000" kx="0" ky="0" algn="b" rotWithShape="0" blurRad="25400" dist="25400" dir="5520000">
                <a:srgbClr val="FFFFFF">
                  <a:alpha val="71999"/>
                </a:srgbClr>
              </a:outerShdw>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New_Template5">
  <a:themeElements>
    <a:clrScheme name="New_Template5">
      <a:dk1>
        <a:srgbClr val="000000"/>
      </a:dk1>
      <a:lt1>
        <a:srgbClr val="FFFFFF"/>
      </a:lt1>
      <a:dk2>
        <a:srgbClr val="615E5A"/>
      </a:dk2>
      <a:lt2>
        <a:srgbClr val="C8C1B8"/>
      </a:lt2>
      <a:accent1>
        <a:srgbClr val="899DBD"/>
      </a:accent1>
      <a:accent2>
        <a:srgbClr val="74A198"/>
      </a:accent2>
      <a:accent3>
        <a:srgbClr val="8A9759"/>
      </a:accent3>
      <a:accent4>
        <a:srgbClr val="CBA466"/>
      </a:accent4>
      <a:accent5>
        <a:srgbClr val="BB7B3F"/>
      </a:accent5>
      <a:accent6>
        <a:srgbClr val="BA6C5B"/>
      </a:accent6>
      <a:hlink>
        <a:srgbClr val="0000FF"/>
      </a:hlink>
      <a:folHlink>
        <a:srgbClr val="FF00FF"/>
      </a:folHlink>
    </a:clrScheme>
    <a:fontScheme name="New_Template5">
      <a:majorFont>
        <a:latin typeface="Avenir Next"/>
        <a:ea typeface="Avenir Next"/>
        <a:cs typeface="Avenir Next"/>
      </a:majorFont>
      <a:minorFont>
        <a:latin typeface="Avenir Next"/>
        <a:ea typeface="Avenir Next"/>
        <a:cs typeface="Avenir Next"/>
      </a:minorFont>
    </a:fontScheme>
    <a:fmtScheme name="New_Template5">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25400" dir="5760000">
              <a:srgbClr val="FFFFFF">
                <a:alpha val="30000"/>
              </a:srgbClr>
            </a:outerShdw>
          </a:effectLst>
        </a:effectStyle>
        <a:effectStyle>
          <a:effectLst>
            <a:outerShdw sx="100000" sy="100000" kx="0" ky="0" algn="b" rotWithShape="0" blurRad="50800" dist="25400" dir="5760000">
              <a:srgbClr val="FFFFFF">
                <a:alpha val="30000"/>
              </a:srgbClr>
            </a:outerShdw>
          </a:effectLst>
        </a:effectStyle>
        <a:effectStyle>
          <a:effectLst>
            <a:outerShdw sx="100000" sy="100000" kx="0" ky="0" algn="b" rotWithShape="0" blurRad="50800" dist="25400" dir="5760000">
              <a:srgbClr val="FFFFFF">
                <a:alpha val="3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50800" dist="25400" dir="5760000">
            <a:srgbClr val="FFFFFF">
              <a:alpha val="30000"/>
            </a:srgbClr>
          </a:outerShdw>
        </a:effectLst>
        <a:sp3d/>
      </a:spPr>
      <a:bodyPr rot="0" spcFirstLastPara="1" vertOverflow="overflow" horzOverflow="overflow" vert="horz" wrap="square" lIns="71437" tIns="71437" rIns="71437" bIns="71437"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3E3B39"/>
            </a:solidFill>
            <a:effectLst>
              <a:outerShdw sx="100000" sy="100000" kx="0" ky="0" algn="b" rotWithShape="0" blurRad="25400" dist="12700" dir="4920000">
                <a:srgbClr val="FFFFFF">
                  <a:alpha val="50000"/>
                </a:srgbClr>
              </a:outerShdw>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575451">
              <a:alpha val="90000"/>
            </a:srgbClr>
          </a:solidFill>
          <a:prstDash val="solid"/>
          <a:miter lim="400000"/>
        </a:ln>
        <a:effectLst>
          <a:outerShdw sx="100000" sy="100000" kx="0" ky="0" algn="b" rotWithShape="0" blurRad="25400" dist="25400" dir="5520000">
            <a:srgbClr val="FFFFFF">
              <a:alpha val="72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0" baseline="0" cap="none" i="1" spc="0" strike="noStrike" sz="4400" u="none" kumimoji="0" normalizeH="0">
            <a:ln>
              <a:noFill/>
            </a:ln>
            <a:solidFill>
              <a:srgbClr val="5E524C"/>
            </a:solidFill>
            <a:effectLst>
              <a:outerShdw sx="100000" sy="100000" kx="0" ky="0" algn="b" rotWithShape="0" blurRad="25400" dist="25400" dir="5520000">
                <a:srgbClr val="FFFFFF">
                  <a:alpha val="71999"/>
                </a:srgbClr>
              </a:outerShdw>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